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Default Extension="xlsx" ContentType="application/vnd.openxmlformats-officedocument.spreadsheetml.sheet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</Types>
</file>

<file path=_rels/.rels><?xml version="1.0" encoding="UTF-8"?>
<Relationships xmlns="http://schemas.openxmlformats.org/package/2006/relationships"><Relationship Id="rId1" Type="http://schemas.openxmlformats.org/officeDocument/2006/relationships/officeDocument" Target="ppt/presentation.xml"></Relationship><Relationship Id="rId2" Type="http://schemas.openxmlformats.org/package/2006/relationships/metadata/core-properties" Target="docProps/core.xml"></Relationship><Relationship Id="rId3" Type="http://schemas.openxmlformats.org/officeDocument/2006/relationships/extended-properties" Target="docProps/app.xml"></Relationship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saveSubsetFonts="1">
  <p:sldMasterIdLst>
    <p:sldMasterId id="2147483671" r:id="rId13"/>
  </p:sldMasterIdLst>
  <p:sldIdLst>
    <p:sldId id="256" r:id="rId15"/>
    <p:sldId id="257" r:id="rId16"/>
    <p:sldId id="258" r:id="rId17"/>
    <p:sldId id="259" r:id="rId18"/>
    <p:sldId id="260" r:id="rId19"/>
    <p:sldId id="261" r:id="rId20"/>
    <p:sldId id="262" r:id="rId21"/>
    <p:sldId id="263" r:id="rId22"/>
    <p:sldId id="264" r:id="rId23"/>
    <p:sldId id="265" r:id="rId24"/>
    <p:sldId id="266" r:id="rId25"/>
    <p:sldId id="267" r:id="rId26"/>
    <p:sldId id="268" r:id="rId27"/>
    <p:sldId id="269" r:id="rId28"/>
    <p:sldId id="270" r:id="rId29"/>
    <p:sldId id="271" r:id="rId30"/>
    <p:sldId id="272" r:id="rId31"/>
    <p:sldId id="273" r:id="rId32"/>
    <p:sldId id="274" r:id="rId33"/>
    <p:sldId id="275" r:id="rId34"/>
    <p:sldId id="276" r:id="rId35"/>
    <p:sldId id="277" r:id="rId36"/>
    <p:sldId id="278" r:id="rId37"/>
    <p:sldId id="279" r:id="rId38"/>
    <p:sldId id="280" r:id="rId39"/>
    <p:sldId id="281" r:id="rId40"/>
    <p:sldId id="282" r:id="rId41"/>
    <p:sldId id="283" r:id="rId42"/>
    <p:sldId id="295" r:id="rId43"/>
    <p:sldId id="296" r:id="rId44"/>
    <p:sldId id="297" r:id="rId45"/>
    <p:sldId id="298" r:id="rId46"/>
    <p:sldId id="299" r:id="rId47"/>
    <p:sldId id="300" r:id="rId48"/>
    <p:sldId id="294" r:id="rId49"/>
    <p:sldId id="284" r:id="rId50"/>
    <p:sldId id="285" r:id="rId51"/>
    <p:sldId id="286" r:id="rId52"/>
    <p:sldId id="287" r:id="rId53"/>
    <p:sldId id="288" r:id="rId54"/>
    <p:sldId id="289" r:id="rId55"/>
    <p:sldId id="290" r:id="rId56"/>
    <p:sldId id="291" r:id="rId57"/>
    <p:sldId id="292" r:id="rId58"/>
    <p:sldId id="293" r:id="rId59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0" orient="horz" pos="2159" userDrawn="1">
          <p15:clr>
            <a:srgbClr val="A4A3A4"/>
          </p15:clr>
        </p15:guide>
        <p15:guide id="1" pos="287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</p:extLst>
  </p:showPr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View">
  <p:normalViewPr>
    <p:restoredLeft sz="15620"/>
    <p:restoredTop sz="94660"/>
  </p:normalViewPr>
  <p:slideViewPr>
    <p:cSldViewPr snapToGrid="1" snapToObjects="1">
      <p:cViewPr varScale="1">
        <p:scale>
          <a:sx n="64" d="100"/>
          <a:sy n="64" d="100"/>
        </p:scale>
        <p:origin x="-1392" y="-96"/>
      </p:cViewPr>
      <p:guideLst>
        <p:guide orient="horz" pos="2159"/>
        <p:guide pos="287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?>
<Relationships xmlns="http://schemas.openxmlformats.org/package/2006/relationships"><Relationship Id="rId1" Type="http://schemas.openxmlformats.org/officeDocument/2006/relationships/tableStyles" Target="tableStyles.xml"></Relationship><Relationship Id="rId13" Type="http://schemas.openxmlformats.org/officeDocument/2006/relationships/slideMaster" Target="slideMasters/slideMaster1.xml"></Relationship><Relationship Id="rId14" Type="http://schemas.openxmlformats.org/officeDocument/2006/relationships/theme" Target="theme/theme1.xml"></Relationship><Relationship Id="rId15" Type="http://schemas.openxmlformats.org/officeDocument/2006/relationships/slide" Target="slides/slide1.xml"></Relationship><Relationship Id="rId16" Type="http://schemas.openxmlformats.org/officeDocument/2006/relationships/slide" Target="slides/slide2.xml"></Relationship><Relationship Id="rId17" Type="http://schemas.openxmlformats.org/officeDocument/2006/relationships/slide" Target="slides/slide3.xml"></Relationship><Relationship Id="rId18" Type="http://schemas.openxmlformats.org/officeDocument/2006/relationships/slide" Target="slides/slide4.xml"></Relationship><Relationship Id="rId19" Type="http://schemas.openxmlformats.org/officeDocument/2006/relationships/slide" Target="slides/slide5.xml"></Relationship><Relationship Id="rId20" Type="http://schemas.openxmlformats.org/officeDocument/2006/relationships/slide" Target="slides/slide6.xml"></Relationship><Relationship Id="rId21" Type="http://schemas.openxmlformats.org/officeDocument/2006/relationships/slide" Target="slides/slide7.xml"></Relationship><Relationship Id="rId22" Type="http://schemas.openxmlformats.org/officeDocument/2006/relationships/slide" Target="slides/slide8.xml"></Relationship><Relationship Id="rId23" Type="http://schemas.openxmlformats.org/officeDocument/2006/relationships/slide" Target="slides/slide9.xml"></Relationship><Relationship Id="rId24" Type="http://schemas.openxmlformats.org/officeDocument/2006/relationships/slide" Target="slides/slide10.xml"></Relationship><Relationship Id="rId25" Type="http://schemas.openxmlformats.org/officeDocument/2006/relationships/slide" Target="slides/slide11.xml"></Relationship><Relationship Id="rId26" Type="http://schemas.openxmlformats.org/officeDocument/2006/relationships/slide" Target="slides/slide12.xml"></Relationship><Relationship Id="rId27" Type="http://schemas.openxmlformats.org/officeDocument/2006/relationships/slide" Target="slides/slide13.xml"></Relationship><Relationship Id="rId28" Type="http://schemas.openxmlformats.org/officeDocument/2006/relationships/slide" Target="slides/slide14.xml"></Relationship><Relationship Id="rId29" Type="http://schemas.openxmlformats.org/officeDocument/2006/relationships/slide" Target="slides/slide15.xml"></Relationship><Relationship Id="rId30" Type="http://schemas.openxmlformats.org/officeDocument/2006/relationships/slide" Target="slides/slide16.xml"></Relationship><Relationship Id="rId31" Type="http://schemas.openxmlformats.org/officeDocument/2006/relationships/slide" Target="slides/slide17.xml"></Relationship><Relationship Id="rId32" Type="http://schemas.openxmlformats.org/officeDocument/2006/relationships/slide" Target="slides/slide18.xml"></Relationship><Relationship Id="rId33" Type="http://schemas.openxmlformats.org/officeDocument/2006/relationships/slide" Target="slides/slide19.xml"></Relationship><Relationship Id="rId34" Type="http://schemas.openxmlformats.org/officeDocument/2006/relationships/slide" Target="slides/slide20.xml"></Relationship><Relationship Id="rId35" Type="http://schemas.openxmlformats.org/officeDocument/2006/relationships/slide" Target="slides/slide21.xml"></Relationship><Relationship Id="rId36" Type="http://schemas.openxmlformats.org/officeDocument/2006/relationships/slide" Target="slides/slide22.xml"></Relationship><Relationship Id="rId37" Type="http://schemas.openxmlformats.org/officeDocument/2006/relationships/slide" Target="slides/slide23.xml"></Relationship><Relationship Id="rId38" Type="http://schemas.openxmlformats.org/officeDocument/2006/relationships/slide" Target="slides/slide24.xml"></Relationship><Relationship Id="rId39" Type="http://schemas.openxmlformats.org/officeDocument/2006/relationships/slide" Target="slides/slide25.xml"></Relationship><Relationship Id="rId40" Type="http://schemas.openxmlformats.org/officeDocument/2006/relationships/slide" Target="slides/slide26.xml"></Relationship><Relationship Id="rId41" Type="http://schemas.openxmlformats.org/officeDocument/2006/relationships/slide" Target="slides/slide27.xml"></Relationship><Relationship Id="rId42" Type="http://schemas.openxmlformats.org/officeDocument/2006/relationships/slide" Target="slides/slide28.xml"></Relationship><Relationship Id="rId43" Type="http://schemas.openxmlformats.org/officeDocument/2006/relationships/slide" Target="slides/slide29.xml"></Relationship><Relationship Id="rId44" Type="http://schemas.openxmlformats.org/officeDocument/2006/relationships/slide" Target="slides/slide30.xml"></Relationship><Relationship Id="rId45" Type="http://schemas.openxmlformats.org/officeDocument/2006/relationships/slide" Target="slides/slide31.xml"></Relationship><Relationship Id="rId46" Type="http://schemas.openxmlformats.org/officeDocument/2006/relationships/slide" Target="slides/slide32.xml"></Relationship><Relationship Id="rId47" Type="http://schemas.openxmlformats.org/officeDocument/2006/relationships/slide" Target="slides/slide33.xml"></Relationship><Relationship Id="rId48" Type="http://schemas.openxmlformats.org/officeDocument/2006/relationships/slide" Target="slides/slide34.xml"></Relationship><Relationship Id="rId49" Type="http://schemas.openxmlformats.org/officeDocument/2006/relationships/slide" Target="slides/slide35.xml"></Relationship><Relationship Id="rId50" Type="http://schemas.openxmlformats.org/officeDocument/2006/relationships/slide" Target="slides/slide36.xml"></Relationship><Relationship Id="rId51" Type="http://schemas.openxmlformats.org/officeDocument/2006/relationships/slide" Target="slides/slide37.xml"></Relationship><Relationship Id="rId52" Type="http://schemas.openxmlformats.org/officeDocument/2006/relationships/slide" Target="slides/slide38.xml"></Relationship><Relationship Id="rId53" Type="http://schemas.openxmlformats.org/officeDocument/2006/relationships/slide" Target="slides/slide39.xml"></Relationship><Relationship Id="rId54" Type="http://schemas.openxmlformats.org/officeDocument/2006/relationships/slide" Target="slides/slide40.xml"></Relationship><Relationship Id="rId55" Type="http://schemas.openxmlformats.org/officeDocument/2006/relationships/slide" Target="slides/slide41.xml"></Relationship><Relationship Id="rId56" Type="http://schemas.openxmlformats.org/officeDocument/2006/relationships/slide" Target="slides/slide42.xml"></Relationship><Relationship Id="rId57" Type="http://schemas.openxmlformats.org/officeDocument/2006/relationships/slide" Target="slides/slide43.xml"></Relationship><Relationship Id="rId58" Type="http://schemas.openxmlformats.org/officeDocument/2006/relationships/slide" Target="slides/slide44.xml"></Relationship><Relationship Id="rId59" Type="http://schemas.openxmlformats.org/officeDocument/2006/relationships/slide" Target="slides/slide45.xml"></Relationship><Relationship Id="rId60" Type="http://schemas.openxmlformats.org/officeDocument/2006/relationships/viewProps" Target="viewProps.xml"></Relationship><Relationship Id="rId61" Type="http://schemas.openxmlformats.org/officeDocument/2006/relationships/presProps" Target="presProps.xml"></Relationship></Relationships>
</file>

<file path=ppt/slideLayouts/_rels/slideLayout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10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1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4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5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6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7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8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9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4235" cy="365760"/>
          </a:xfrm>
        </p:spPr>
        <p:txBody>
          <a:bodyPr/>
          <a:lstStyle/>
          <a:p>
            <a:fld id="{F8166F1F-CE9B-4651-A6AA-CD717754106B}" type="datetimeFigureOut">
              <a:rPr lang="en-US" smtClean="0"/>
              <a:t>6/22/2023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6235" cy="36576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4235" cy="365760"/>
          </a:xfrm>
        </p:spPr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30235" cy="452691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4235" cy="365760"/>
          </a:xfrm>
        </p:spPr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6235" cy="36576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4235" cy="365760"/>
          </a:xfrm>
        </p:spPr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955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955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4235" cy="365760"/>
          </a:xfrm>
        </p:spPr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6235" cy="36576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4235" cy="365760"/>
          </a:xfrm>
        </p:spPr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30235" cy="4526915"/>
          </a:xfrm>
        </p:spPr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4235" cy="365760"/>
          </a:xfrm>
        </p:spPr>
        <p:txBody>
          <a:bodyPr/>
          <a:lstStyle/>
          <a:p>
            <a:fld id="{A76116CE-C4A3-4A05-B2D7-7C2E9A889C0F}" type="datetimeFigureOut">
              <a:rPr lang="en-US" smtClean="0"/>
              <a:t>6/22/2023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6235" cy="36576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4235" cy="365760"/>
          </a:xfrm>
        </p:spPr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630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630" y="2907030"/>
            <a:ext cx="7772400" cy="149987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4235" cy="365760"/>
          </a:xfrm>
        </p:spPr>
        <p:txBody>
          <a:bodyPr/>
          <a:lstStyle/>
          <a:p>
            <a:fld id="{A76116CE-C4A3-4A05-B2D7-7C2E9A889C0F}" type="datetimeFigureOut">
              <a:rPr lang="en-US" smtClean="0"/>
              <a:t>6/22/2023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6235" cy="36576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4235" cy="365760"/>
          </a:xfrm>
        </p:spPr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628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628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4235" cy="365760"/>
          </a:xfrm>
        </p:spPr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6235" cy="36576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4235" cy="365760"/>
          </a:xfrm>
        </p:spPr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430"/>
            <a:ext cx="4040505" cy="63944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505" cy="395160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430"/>
            <a:ext cx="4041775" cy="63944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60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4235" cy="365760"/>
          </a:xfrm>
        </p:spPr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6235" cy="365760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4235" cy="365760"/>
          </a:xfrm>
        </p:spPr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4235" cy="365760"/>
          </a:xfrm>
        </p:spPr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6235" cy="365760"/>
          </a:xfr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4235" cy="365760"/>
          </a:xfrm>
        </p:spPr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4235" cy="365760"/>
          </a:xfrm>
        </p:spPr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6235" cy="365760"/>
          </a:xfr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4235" cy="365760"/>
          </a:xfrm>
        </p:spPr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630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43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630" cy="469138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4235" cy="365760"/>
          </a:xfrm>
        </p:spPr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6235" cy="36576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4235" cy="365760"/>
          </a:xfrm>
        </p:spPr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605" y="4800600"/>
            <a:ext cx="5486400" cy="56705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605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605" y="5367655"/>
            <a:ext cx="5486400" cy="80454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4235" cy="365760"/>
          </a:xfrm>
        </p:spPr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6235" cy="36576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4235" cy="365760"/>
          </a:xfrm>
        </p:spPr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Masters/_rels/slideMaster1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slideLayout" Target="../slideLayouts/slideLayout2.xml"></Relationship><Relationship Id="rId3" Type="http://schemas.openxmlformats.org/officeDocument/2006/relationships/slideLayout" Target="../slideLayouts/slideLayout3.xml"></Relationship><Relationship Id="rId4" Type="http://schemas.openxmlformats.org/officeDocument/2006/relationships/slideLayout" Target="../slideLayouts/slideLayout4.xml"></Relationship><Relationship Id="rId5" Type="http://schemas.openxmlformats.org/officeDocument/2006/relationships/slideLayout" Target="../slideLayouts/slideLayout5.xml"></Relationship><Relationship Id="rId6" Type="http://schemas.openxmlformats.org/officeDocument/2006/relationships/slideLayout" Target="../slideLayouts/slideLayout6.xml"></Relationship><Relationship Id="rId7" Type="http://schemas.openxmlformats.org/officeDocument/2006/relationships/slideLayout" Target="../slideLayouts/slideLayout7.xml"></Relationship><Relationship Id="rId8" Type="http://schemas.openxmlformats.org/officeDocument/2006/relationships/slideLayout" Target="../slideLayouts/slideLayout8.xml"></Relationship><Relationship Id="rId9" Type="http://schemas.openxmlformats.org/officeDocument/2006/relationships/slideLayout" Target="../slideLayouts/slideLayout9.xml"></Relationship><Relationship Id="rId10" Type="http://schemas.openxmlformats.org/officeDocument/2006/relationships/slideLayout" Target="../slideLayouts/slideLayout10.xml"></Relationship><Relationship Id="rId11" Type="http://schemas.openxmlformats.org/officeDocument/2006/relationships/slideLayout" Target="../slideLayouts/slideLayout11.xml"></Relationship><Relationship Id="rId12" Type="http://schemas.openxmlformats.org/officeDocument/2006/relationships/theme" Target="../theme/theme1.xml"></Relationship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solidFill>
          <a:srgbClr val="E8EB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955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62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
<Relationships xmlns="http://schemas.openxmlformats.org/package/2006/relationships"><Relationship Id="rId2" Type="http://schemas.openxmlformats.org/officeDocument/2006/relationships/image" Target="../media/image1.png"></Relationship><Relationship Id="rId3" Type="http://schemas.openxmlformats.org/officeDocument/2006/relationships/image" Target="../media/image2.png"></Relationship><Relationship Id="rId4" Type="http://schemas.openxmlformats.org/officeDocument/2006/relationships/image" Target="../media/image3.png"></Relationship><Relationship Id="rId5" Type="http://schemas.openxmlformats.org/officeDocument/2006/relationships/image" Target="../media/image4.png"></Relationship><Relationship Id="rId6" Type="http://schemas.openxmlformats.org/officeDocument/2006/relationships/image" Target="../media/image5.png"></Relationship><Relationship Id="rId7" Type="http://schemas.openxmlformats.org/officeDocument/2006/relationships/image" Target="../media/image6.png"></Relationship><Relationship Id="rId8" Type="http://schemas.openxmlformats.org/officeDocument/2006/relationships/slideLayout" Target="../slideLayouts/slideLayout1.xml"></Relationship></Relationships>
</file>

<file path=ppt/slides/_rels/slide10.xml.rels><?xml version="1.0" encoding="UTF-8"?>
<Relationships xmlns="http://schemas.openxmlformats.org/package/2006/relationships"><Relationship Id="rId2" Type="http://schemas.openxmlformats.org/officeDocument/2006/relationships/image" Target="../media/image76.png"></Relationship><Relationship Id="rId3" Type="http://schemas.openxmlformats.org/officeDocument/2006/relationships/image" Target="../media/image77.png"></Relationship><Relationship Id="rId4" Type="http://schemas.openxmlformats.org/officeDocument/2006/relationships/slideLayout" Target="../slideLayouts/slideLayout1.xml"></Relationship></Relationships>
</file>

<file path=ppt/slides/_rels/slide11.xml.rels><?xml version="1.0" encoding="UTF-8"?>
<Relationships xmlns="http://schemas.openxmlformats.org/package/2006/relationships"><Relationship Id="rId2" Type="http://schemas.openxmlformats.org/officeDocument/2006/relationships/image" Target="../media/image78.png"></Relationship><Relationship Id="rId3" Type="http://schemas.openxmlformats.org/officeDocument/2006/relationships/image" Target="../media/image79.png"></Relationship><Relationship Id="rId4" Type="http://schemas.openxmlformats.org/officeDocument/2006/relationships/image" Target="../media/image80.png"></Relationship><Relationship Id="rId5" Type="http://schemas.openxmlformats.org/officeDocument/2006/relationships/image" Target="../media/image81.png"></Relationship><Relationship Id="rId6" Type="http://schemas.openxmlformats.org/officeDocument/2006/relationships/slideLayout" Target="../slideLayouts/slideLayout1.xml"></Relationship></Relationships>
</file>

<file path=ppt/slides/_rels/slide12.xml.rels><?xml version="1.0" encoding="UTF-8"?>
<Relationships xmlns="http://schemas.openxmlformats.org/package/2006/relationships"><Relationship Id="rId2" Type="http://schemas.openxmlformats.org/officeDocument/2006/relationships/image" Target="../media/image82.png"></Relationship><Relationship Id="rId3" Type="http://schemas.openxmlformats.org/officeDocument/2006/relationships/image" Target="../media/image83.png"></Relationship><Relationship Id="rId4" Type="http://schemas.openxmlformats.org/officeDocument/2006/relationships/image" Target="../media/image84.png"></Relationship><Relationship Id="rId5" Type="http://schemas.openxmlformats.org/officeDocument/2006/relationships/slideLayout" Target="../slideLayouts/slideLayout1.xml"></Relationship></Relationships>
</file>

<file path=ppt/slides/_rels/slide13.xml.rels><?xml version="1.0" encoding="UTF-8"?>
<Relationships xmlns="http://schemas.openxmlformats.org/package/2006/relationships"><Relationship Id="rId2" Type="http://schemas.openxmlformats.org/officeDocument/2006/relationships/image" Target="../media/image85.png"></Relationship><Relationship Id="rId3" Type="http://schemas.openxmlformats.org/officeDocument/2006/relationships/image" Target="../media/image86.png"></Relationship><Relationship Id="rId4" Type="http://schemas.openxmlformats.org/officeDocument/2006/relationships/image" Target="../media/image87.png"></Relationship><Relationship Id="rId5" Type="http://schemas.openxmlformats.org/officeDocument/2006/relationships/image" Target="../media/image88.png"></Relationship><Relationship Id="rId6" Type="http://schemas.openxmlformats.org/officeDocument/2006/relationships/slideLayout" Target="../slideLayouts/slideLayout1.xml"></Relationship></Relationships>
</file>

<file path=ppt/slides/_rels/slide14.xml.rels><?xml version="1.0" encoding="UTF-8"?>
<Relationships xmlns="http://schemas.openxmlformats.org/package/2006/relationships"><Relationship Id="rId2" Type="http://schemas.openxmlformats.org/officeDocument/2006/relationships/image" Target="../media/image89.png"></Relationship><Relationship Id="rId3" Type="http://schemas.openxmlformats.org/officeDocument/2006/relationships/image" Target="../media/image90.png"></Relationship><Relationship Id="rId4" Type="http://schemas.openxmlformats.org/officeDocument/2006/relationships/image" Target="../media/image91.png"></Relationship><Relationship Id="rId5" Type="http://schemas.openxmlformats.org/officeDocument/2006/relationships/image" Target="../media/image92.png"></Relationship><Relationship Id="rId6" Type="http://schemas.openxmlformats.org/officeDocument/2006/relationships/image" Target="../media/image93.png"></Relationship><Relationship Id="rId7" Type="http://schemas.openxmlformats.org/officeDocument/2006/relationships/image" Target="../media/image94.png"></Relationship><Relationship Id="rId8" Type="http://schemas.openxmlformats.org/officeDocument/2006/relationships/slideLayout" Target="../slideLayouts/slideLayout1.xml"></Relationship></Relationships>
</file>

<file path=ppt/slides/_rels/slide15.xml.rels><?xml version="1.0" encoding="UTF-8"?>
<Relationships xmlns="http://schemas.openxmlformats.org/package/2006/relationships"><Relationship Id="rId2" Type="http://schemas.openxmlformats.org/officeDocument/2006/relationships/image" Target="../media/image95.png"></Relationship><Relationship Id="rId3" Type="http://schemas.openxmlformats.org/officeDocument/2006/relationships/image" Target="../media/image96.png"></Relationship><Relationship Id="rId4" Type="http://schemas.openxmlformats.org/officeDocument/2006/relationships/image" Target="../media/image97.png"></Relationship><Relationship Id="rId5" Type="http://schemas.openxmlformats.org/officeDocument/2006/relationships/image" Target="../media/image98.png"></Relationship><Relationship Id="rId6" Type="http://schemas.openxmlformats.org/officeDocument/2006/relationships/image" Target="../media/image99.png"></Relationship><Relationship Id="rId7" Type="http://schemas.openxmlformats.org/officeDocument/2006/relationships/image" Target="../media/image100.png"></Relationship><Relationship Id="rId8" Type="http://schemas.openxmlformats.org/officeDocument/2006/relationships/image" Target="../media/image101.png"></Relationship><Relationship Id="rId9" Type="http://schemas.openxmlformats.org/officeDocument/2006/relationships/image" Target="../media/image102.png"></Relationship><Relationship Id="rId10" Type="http://schemas.openxmlformats.org/officeDocument/2006/relationships/image" Target="../media/image103.png"></Relationship><Relationship Id="rId11" Type="http://schemas.openxmlformats.org/officeDocument/2006/relationships/image" Target="../media/image104.png"></Relationship><Relationship Id="rId12" Type="http://schemas.openxmlformats.org/officeDocument/2006/relationships/image" Target="../media/image105.png"></Relationship><Relationship Id="rId13" Type="http://schemas.openxmlformats.org/officeDocument/2006/relationships/image" Target="../media/image106.png"></Relationship><Relationship Id="rId14" Type="http://schemas.openxmlformats.org/officeDocument/2006/relationships/image" Target="../media/image107.png"></Relationship><Relationship Id="rId15" Type="http://schemas.openxmlformats.org/officeDocument/2006/relationships/image" Target="../media/image108.png"></Relationship><Relationship Id="rId16" Type="http://schemas.openxmlformats.org/officeDocument/2006/relationships/image" Target="../media/image109.png"></Relationship><Relationship Id="rId17" Type="http://schemas.openxmlformats.org/officeDocument/2006/relationships/image" Target="../media/image110.png"></Relationship><Relationship Id="rId18" Type="http://schemas.openxmlformats.org/officeDocument/2006/relationships/image" Target="../media/image111.png"></Relationship><Relationship Id="rId19" Type="http://schemas.openxmlformats.org/officeDocument/2006/relationships/slideLayout" Target="../slideLayouts/slideLayout1.xml"></Relationship></Relationships>
</file>

<file path=ppt/slides/_rels/slide16.xml.rels><?xml version="1.0" encoding="UTF-8"?>
<Relationships xmlns="http://schemas.openxmlformats.org/package/2006/relationships"><Relationship Id="rId2" Type="http://schemas.openxmlformats.org/officeDocument/2006/relationships/image" Target="../media/image112.png"></Relationship><Relationship Id="rId3" Type="http://schemas.openxmlformats.org/officeDocument/2006/relationships/image" Target="../media/image113.png"></Relationship><Relationship Id="rId4" Type="http://schemas.openxmlformats.org/officeDocument/2006/relationships/image" Target="../media/image114.png"></Relationship><Relationship Id="rId5" Type="http://schemas.openxmlformats.org/officeDocument/2006/relationships/image" Target="../media/image115.png"></Relationship><Relationship Id="rId6" Type="http://schemas.openxmlformats.org/officeDocument/2006/relationships/image" Target="../media/image116.png"></Relationship><Relationship Id="rId7" Type="http://schemas.openxmlformats.org/officeDocument/2006/relationships/image" Target="../media/image117.png"></Relationship><Relationship Id="rId8" Type="http://schemas.openxmlformats.org/officeDocument/2006/relationships/image" Target="../media/image118.png"></Relationship><Relationship Id="rId9" Type="http://schemas.openxmlformats.org/officeDocument/2006/relationships/image" Target="../media/image119.png"></Relationship><Relationship Id="rId10" Type="http://schemas.openxmlformats.org/officeDocument/2006/relationships/slideLayout" Target="../slideLayouts/slideLayout1.xml"></Relationship></Relationships>
</file>

<file path=ppt/slides/_rels/slide17.xml.rels><?xml version="1.0" encoding="UTF-8"?>
<Relationships xmlns="http://schemas.openxmlformats.org/package/2006/relationships"><Relationship Id="rId2" Type="http://schemas.openxmlformats.org/officeDocument/2006/relationships/image" Target="../media/image120.png"></Relationship><Relationship Id="rId3" Type="http://schemas.openxmlformats.org/officeDocument/2006/relationships/image" Target="../media/image121.png"></Relationship><Relationship Id="rId4" Type="http://schemas.openxmlformats.org/officeDocument/2006/relationships/image" Target="../media/image122.png"></Relationship><Relationship Id="rId5" Type="http://schemas.openxmlformats.org/officeDocument/2006/relationships/image" Target="../media/image123.png"></Relationship><Relationship Id="rId6" Type="http://schemas.openxmlformats.org/officeDocument/2006/relationships/image" Target="../media/image124.png"></Relationship><Relationship Id="rId7" Type="http://schemas.openxmlformats.org/officeDocument/2006/relationships/image" Target="../media/image125.png"></Relationship><Relationship Id="rId8" Type="http://schemas.openxmlformats.org/officeDocument/2006/relationships/image" Target="../media/image126.png"></Relationship><Relationship Id="rId9" Type="http://schemas.openxmlformats.org/officeDocument/2006/relationships/image" Target="../media/image127.png"></Relationship><Relationship Id="rId10" Type="http://schemas.openxmlformats.org/officeDocument/2006/relationships/image" Target="../media/image128.png"></Relationship><Relationship Id="rId11" Type="http://schemas.openxmlformats.org/officeDocument/2006/relationships/image" Target="../media/image129.png"></Relationship><Relationship Id="rId12" Type="http://schemas.openxmlformats.org/officeDocument/2006/relationships/image" Target="../media/image130.png"></Relationship><Relationship Id="rId13" Type="http://schemas.openxmlformats.org/officeDocument/2006/relationships/image" Target="../media/image131.png"></Relationship><Relationship Id="rId14" Type="http://schemas.openxmlformats.org/officeDocument/2006/relationships/image" Target="../media/image132.png"></Relationship><Relationship Id="rId15" Type="http://schemas.openxmlformats.org/officeDocument/2006/relationships/slideLayout" Target="../slideLayouts/slideLayout1.xml"></Relationship></Relationships>
</file>

<file path=ppt/slides/_rels/slide18.xml.rels><?xml version="1.0" encoding="UTF-8"?>
<Relationships xmlns="http://schemas.openxmlformats.org/package/2006/relationships"><Relationship Id="rId2" Type="http://schemas.openxmlformats.org/officeDocument/2006/relationships/image" Target="../media/image133.png"></Relationship><Relationship Id="rId3" Type="http://schemas.openxmlformats.org/officeDocument/2006/relationships/image" Target="../media/image134.png"></Relationship><Relationship Id="rId4" Type="http://schemas.openxmlformats.org/officeDocument/2006/relationships/image" Target="../media/image135.png"></Relationship><Relationship Id="rId5" Type="http://schemas.openxmlformats.org/officeDocument/2006/relationships/image" Target="../media/image136.png"></Relationship><Relationship Id="rId6" Type="http://schemas.openxmlformats.org/officeDocument/2006/relationships/image" Target="../media/image137.png"></Relationship><Relationship Id="rId7" Type="http://schemas.openxmlformats.org/officeDocument/2006/relationships/image" Target="../media/image138.png"></Relationship><Relationship Id="rId8" Type="http://schemas.openxmlformats.org/officeDocument/2006/relationships/slideLayout" Target="../slideLayouts/slideLayout1.xml"></Relationship></Relationships>
</file>

<file path=ppt/slides/_rels/slide19.xml.rels><?xml version="1.0" encoding="UTF-8"?>
<Relationships xmlns="http://schemas.openxmlformats.org/package/2006/relationships"><Relationship Id="rId2" Type="http://schemas.openxmlformats.org/officeDocument/2006/relationships/image" Target="../media/image139.png"></Relationship><Relationship Id="rId3" Type="http://schemas.openxmlformats.org/officeDocument/2006/relationships/image" Target="../media/image140.png"></Relationship><Relationship Id="rId4" Type="http://schemas.openxmlformats.org/officeDocument/2006/relationships/image" Target="../media/image141.png"></Relationship><Relationship Id="rId5" Type="http://schemas.openxmlformats.org/officeDocument/2006/relationships/slideLayout" Target="../slideLayouts/slideLayout1.xml"></Relationship></Relationships>
</file>

<file path=ppt/slides/_rels/slide2.xml.rels><?xml version="1.0" encoding="UTF-8"?>
<Relationships xmlns="http://schemas.openxmlformats.org/package/2006/relationships"><Relationship Id="rId2" Type="http://schemas.openxmlformats.org/officeDocument/2006/relationships/image" Target="../media/image7.png"></Relationship><Relationship Id="rId3" Type="http://schemas.openxmlformats.org/officeDocument/2006/relationships/image" Target="../media/image8.png"></Relationship><Relationship Id="rId4" Type="http://schemas.openxmlformats.org/officeDocument/2006/relationships/image" Target="../media/image9.png"></Relationship><Relationship Id="rId5" Type="http://schemas.openxmlformats.org/officeDocument/2006/relationships/image" Target="../media/image10.png"></Relationship><Relationship Id="rId6" Type="http://schemas.openxmlformats.org/officeDocument/2006/relationships/image" Target="../media/image11.png"></Relationship><Relationship Id="rId7" Type="http://schemas.openxmlformats.org/officeDocument/2006/relationships/image" Target="../media/image12.png"></Relationship><Relationship Id="rId8" Type="http://schemas.openxmlformats.org/officeDocument/2006/relationships/image" Target="../media/image13.png"></Relationship><Relationship Id="rId9" Type="http://schemas.openxmlformats.org/officeDocument/2006/relationships/image" Target="../media/image14.png"></Relationship><Relationship Id="rId10" Type="http://schemas.openxmlformats.org/officeDocument/2006/relationships/image" Target="../media/image15.png"></Relationship><Relationship Id="rId11" Type="http://schemas.openxmlformats.org/officeDocument/2006/relationships/image" Target="../media/image16.png"></Relationship><Relationship Id="rId12" Type="http://schemas.openxmlformats.org/officeDocument/2006/relationships/image" Target="../media/image17.png"></Relationship><Relationship Id="rId13" Type="http://schemas.openxmlformats.org/officeDocument/2006/relationships/image" Target="../media/image18.png"></Relationship><Relationship Id="rId14" Type="http://schemas.openxmlformats.org/officeDocument/2006/relationships/image" Target="../media/image19.png"></Relationship><Relationship Id="rId15" Type="http://schemas.openxmlformats.org/officeDocument/2006/relationships/image" Target="../media/image20.png"></Relationship><Relationship Id="rId16" Type="http://schemas.openxmlformats.org/officeDocument/2006/relationships/image" Target="../media/image21.png"></Relationship><Relationship Id="rId17" Type="http://schemas.openxmlformats.org/officeDocument/2006/relationships/image" Target="../media/image22.png"></Relationship><Relationship Id="rId18" Type="http://schemas.openxmlformats.org/officeDocument/2006/relationships/image" Target="../media/image23.png"></Relationship><Relationship Id="rId19" Type="http://schemas.openxmlformats.org/officeDocument/2006/relationships/image" Target="../media/image24.png"></Relationship><Relationship Id="rId20" Type="http://schemas.openxmlformats.org/officeDocument/2006/relationships/image" Target="../media/image25.png"></Relationship><Relationship Id="rId21" Type="http://schemas.openxmlformats.org/officeDocument/2006/relationships/slideLayout" Target="../slideLayouts/slideLayout1.xml"></Relationship></Relationships>
</file>

<file path=ppt/slides/_rels/slide20.xml.rels><?xml version="1.0" encoding="UTF-8"?>
<Relationships xmlns="http://schemas.openxmlformats.org/package/2006/relationships"><Relationship Id="rId2" Type="http://schemas.openxmlformats.org/officeDocument/2006/relationships/image" Target="../media/image142.png"></Relationship><Relationship Id="rId3" Type="http://schemas.openxmlformats.org/officeDocument/2006/relationships/image" Target="../media/image143.png"></Relationship><Relationship Id="rId4" Type="http://schemas.openxmlformats.org/officeDocument/2006/relationships/image" Target="../media/image144.png"></Relationship><Relationship Id="rId5" Type="http://schemas.openxmlformats.org/officeDocument/2006/relationships/image" Target="../media/image145.png"></Relationship><Relationship Id="rId6" Type="http://schemas.openxmlformats.org/officeDocument/2006/relationships/image" Target="../media/image146.png"></Relationship><Relationship Id="rId7" Type="http://schemas.openxmlformats.org/officeDocument/2006/relationships/image" Target="../media/image147.png"></Relationship><Relationship Id="rId8" Type="http://schemas.openxmlformats.org/officeDocument/2006/relationships/image" Target="../media/image148.png"></Relationship><Relationship Id="rId9" Type="http://schemas.openxmlformats.org/officeDocument/2006/relationships/image" Target="../media/image149.png"></Relationship><Relationship Id="rId10" Type="http://schemas.openxmlformats.org/officeDocument/2006/relationships/image" Target="../media/image150.png"></Relationship><Relationship Id="rId11" Type="http://schemas.openxmlformats.org/officeDocument/2006/relationships/image" Target="../media/image151.png"></Relationship><Relationship Id="rId12" Type="http://schemas.openxmlformats.org/officeDocument/2006/relationships/image" Target="../media/image152.png"></Relationship><Relationship Id="rId13" Type="http://schemas.openxmlformats.org/officeDocument/2006/relationships/slideLayout" Target="../slideLayouts/slideLayout1.xml"></Relationship></Relationships>
</file>

<file path=ppt/slides/_rels/slide21.xml.rels><?xml version="1.0" encoding="UTF-8"?>
<Relationships xmlns="http://schemas.openxmlformats.org/package/2006/relationships"><Relationship Id="rId2" Type="http://schemas.openxmlformats.org/officeDocument/2006/relationships/image" Target="../media/image153.png"></Relationship><Relationship Id="rId3" Type="http://schemas.openxmlformats.org/officeDocument/2006/relationships/image" Target="../media/image154.png"></Relationship><Relationship Id="rId4" Type="http://schemas.openxmlformats.org/officeDocument/2006/relationships/image" Target="../media/image155.png"></Relationship><Relationship Id="rId5" Type="http://schemas.openxmlformats.org/officeDocument/2006/relationships/image" Target="../media/image156.png"></Relationship><Relationship Id="rId6" Type="http://schemas.openxmlformats.org/officeDocument/2006/relationships/image" Target="../media/image157.png"></Relationship><Relationship Id="rId7" Type="http://schemas.openxmlformats.org/officeDocument/2006/relationships/image" Target="../media/image158.png"></Relationship><Relationship Id="rId8" Type="http://schemas.openxmlformats.org/officeDocument/2006/relationships/image" Target="../media/image159.png"></Relationship><Relationship Id="rId9" Type="http://schemas.openxmlformats.org/officeDocument/2006/relationships/image" Target="../media/image160.png"></Relationship><Relationship Id="rId10" Type="http://schemas.openxmlformats.org/officeDocument/2006/relationships/image" Target="../media/image161.png"></Relationship><Relationship Id="rId11" Type="http://schemas.openxmlformats.org/officeDocument/2006/relationships/image" Target="../media/image162.png"></Relationship><Relationship Id="rId12" Type="http://schemas.openxmlformats.org/officeDocument/2006/relationships/image" Target="../media/image163.png"></Relationship><Relationship Id="rId13" Type="http://schemas.openxmlformats.org/officeDocument/2006/relationships/image" Target="../media/image164.png"></Relationship><Relationship Id="rId14" Type="http://schemas.openxmlformats.org/officeDocument/2006/relationships/image" Target="../media/image165.png"></Relationship><Relationship Id="rId15" Type="http://schemas.openxmlformats.org/officeDocument/2006/relationships/slideLayout" Target="../slideLayouts/slideLayout1.xml"></Relationship></Relationships>
</file>

<file path=ppt/slides/_rels/slide22.xml.rels><?xml version="1.0" encoding="UTF-8"?>
<Relationships xmlns="http://schemas.openxmlformats.org/package/2006/relationships"><Relationship Id="rId2" Type="http://schemas.openxmlformats.org/officeDocument/2006/relationships/image" Target="../media/image166.png"></Relationship><Relationship Id="rId3" Type="http://schemas.openxmlformats.org/officeDocument/2006/relationships/image" Target="../media/image167.png"></Relationship><Relationship Id="rId4" Type="http://schemas.openxmlformats.org/officeDocument/2006/relationships/image" Target="../media/image168.png"></Relationship><Relationship Id="rId5" Type="http://schemas.openxmlformats.org/officeDocument/2006/relationships/image" Target="../media/image169.png"></Relationship><Relationship Id="rId6" Type="http://schemas.openxmlformats.org/officeDocument/2006/relationships/image" Target="../media/image170.png"></Relationship><Relationship Id="rId7" Type="http://schemas.openxmlformats.org/officeDocument/2006/relationships/image" Target="../media/image171.png"></Relationship><Relationship Id="rId8" Type="http://schemas.openxmlformats.org/officeDocument/2006/relationships/image" Target="../media/image172.png"></Relationship><Relationship Id="rId9" Type="http://schemas.openxmlformats.org/officeDocument/2006/relationships/image" Target="../media/image173.png"></Relationship><Relationship Id="rId10" Type="http://schemas.openxmlformats.org/officeDocument/2006/relationships/image" Target="../media/image174.png"></Relationship><Relationship Id="rId11" Type="http://schemas.openxmlformats.org/officeDocument/2006/relationships/slideLayout" Target="../slideLayouts/slideLayout1.xml"></Relationship></Relationships>
</file>

<file path=ppt/slides/_rels/slide23.xml.rels><?xml version="1.0" encoding="UTF-8"?>
<Relationships xmlns="http://schemas.openxmlformats.org/package/2006/relationships"><Relationship Id="rId2" Type="http://schemas.openxmlformats.org/officeDocument/2006/relationships/image" Target="../media/image175.png"></Relationship><Relationship Id="rId3" Type="http://schemas.openxmlformats.org/officeDocument/2006/relationships/image" Target="../media/image176.png"></Relationship><Relationship Id="rId4" Type="http://schemas.openxmlformats.org/officeDocument/2006/relationships/image" Target="../media/image177.png"></Relationship><Relationship Id="rId5" Type="http://schemas.openxmlformats.org/officeDocument/2006/relationships/image" Target="../media/image178.png"></Relationship><Relationship Id="rId6" Type="http://schemas.openxmlformats.org/officeDocument/2006/relationships/image" Target="../media/image179.png"></Relationship><Relationship Id="rId7" Type="http://schemas.openxmlformats.org/officeDocument/2006/relationships/image" Target="../media/image180.png"></Relationship><Relationship Id="rId8" Type="http://schemas.openxmlformats.org/officeDocument/2006/relationships/image" Target="../media/image181.png"></Relationship><Relationship Id="rId9" Type="http://schemas.openxmlformats.org/officeDocument/2006/relationships/image" Target="../media/image182.png"></Relationship><Relationship Id="rId10" Type="http://schemas.openxmlformats.org/officeDocument/2006/relationships/image" Target="../media/image183.png"></Relationship><Relationship Id="rId11" Type="http://schemas.openxmlformats.org/officeDocument/2006/relationships/image" Target="../media/image184.png"></Relationship><Relationship Id="rId12" Type="http://schemas.openxmlformats.org/officeDocument/2006/relationships/image" Target="../media/image185.png"></Relationship><Relationship Id="rId13" Type="http://schemas.openxmlformats.org/officeDocument/2006/relationships/slideLayout" Target="../slideLayouts/slideLayout1.xml"></Relationship></Relationships>
</file>

<file path=ppt/slides/_rels/slide24.xml.rels><?xml version="1.0" encoding="UTF-8"?>
<Relationships xmlns="http://schemas.openxmlformats.org/package/2006/relationships"><Relationship Id="rId2" Type="http://schemas.openxmlformats.org/officeDocument/2006/relationships/image" Target="../media/image186.png"></Relationship><Relationship Id="rId3" Type="http://schemas.openxmlformats.org/officeDocument/2006/relationships/image" Target="../media/image187.png"></Relationship><Relationship Id="rId4" Type="http://schemas.openxmlformats.org/officeDocument/2006/relationships/image" Target="../media/image188.png"></Relationship><Relationship Id="rId5" Type="http://schemas.openxmlformats.org/officeDocument/2006/relationships/image" Target="../media/image189.png"></Relationship><Relationship Id="rId6" Type="http://schemas.openxmlformats.org/officeDocument/2006/relationships/image" Target="../media/image190.png"></Relationship><Relationship Id="rId7" Type="http://schemas.openxmlformats.org/officeDocument/2006/relationships/image" Target="../media/image191.png"></Relationship><Relationship Id="rId8" Type="http://schemas.openxmlformats.org/officeDocument/2006/relationships/image" Target="../media/image192.png"></Relationship><Relationship Id="rId9" Type="http://schemas.openxmlformats.org/officeDocument/2006/relationships/image" Target="../media/image193.png"></Relationship><Relationship Id="rId10" Type="http://schemas.openxmlformats.org/officeDocument/2006/relationships/image" Target="../media/image194.png"></Relationship><Relationship Id="rId11" Type="http://schemas.openxmlformats.org/officeDocument/2006/relationships/image" Target="../media/image195.png"></Relationship><Relationship Id="rId12" Type="http://schemas.openxmlformats.org/officeDocument/2006/relationships/slideLayout" Target="../slideLayouts/slideLayout1.xml"></Relationship></Relationships>
</file>

<file path=ppt/slides/_rels/slide25.xml.rels><?xml version="1.0" encoding="UTF-8"?>
<Relationships xmlns="http://schemas.openxmlformats.org/package/2006/relationships"><Relationship Id="rId2" Type="http://schemas.openxmlformats.org/officeDocument/2006/relationships/image" Target="../media/image196.png"></Relationship><Relationship Id="rId3" Type="http://schemas.openxmlformats.org/officeDocument/2006/relationships/image" Target="../media/image197.png"></Relationship><Relationship Id="rId4" Type="http://schemas.openxmlformats.org/officeDocument/2006/relationships/image" Target="../media/image198.png"></Relationship><Relationship Id="rId5" Type="http://schemas.openxmlformats.org/officeDocument/2006/relationships/image" Target="../media/image199.png"></Relationship><Relationship Id="rId6" Type="http://schemas.openxmlformats.org/officeDocument/2006/relationships/image" Target="../media/image200.png"></Relationship><Relationship Id="rId7" Type="http://schemas.openxmlformats.org/officeDocument/2006/relationships/image" Target="../media/image201.png"></Relationship><Relationship Id="rId8" Type="http://schemas.openxmlformats.org/officeDocument/2006/relationships/image" Target="../media/image202.png"></Relationship><Relationship Id="rId9" Type="http://schemas.openxmlformats.org/officeDocument/2006/relationships/image" Target="../media/image203.png"></Relationship><Relationship Id="rId10" Type="http://schemas.openxmlformats.org/officeDocument/2006/relationships/image" Target="../media/image204.png"></Relationship><Relationship Id="rId11" Type="http://schemas.openxmlformats.org/officeDocument/2006/relationships/image" Target="../media/image205.png"></Relationship><Relationship Id="rId12" Type="http://schemas.openxmlformats.org/officeDocument/2006/relationships/image" Target="../media/image206.png"></Relationship><Relationship Id="rId13" Type="http://schemas.openxmlformats.org/officeDocument/2006/relationships/image" Target="../media/image207.png"></Relationship><Relationship Id="rId14" Type="http://schemas.openxmlformats.org/officeDocument/2006/relationships/image" Target="../media/image208.png"></Relationship><Relationship Id="rId15" Type="http://schemas.openxmlformats.org/officeDocument/2006/relationships/image" Target="../media/image209.png"></Relationship><Relationship Id="rId16" Type="http://schemas.openxmlformats.org/officeDocument/2006/relationships/image" Target="../media/image210.png"></Relationship><Relationship Id="rId17" Type="http://schemas.openxmlformats.org/officeDocument/2006/relationships/image" Target="../media/image211.png"></Relationship><Relationship Id="rId18" Type="http://schemas.openxmlformats.org/officeDocument/2006/relationships/image" Target="../media/image212.png"></Relationship><Relationship Id="rId19" Type="http://schemas.openxmlformats.org/officeDocument/2006/relationships/image" Target="../media/image213.png"></Relationship><Relationship Id="rId20" Type="http://schemas.openxmlformats.org/officeDocument/2006/relationships/slideLayout" Target="../slideLayouts/slideLayout1.xml"></Relationship></Relationships>
</file>

<file path=ppt/slides/_rels/slide26.xml.rels><?xml version="1.0" encoding="UTF-8"?>
<Relationships xmlns="http://schemas.openxmlformats.org/package/2006/relationships"><Relationship Id="rId2" Type="http://schemas.openxmlformats.org/officeDocument/2006/relationships/image" Target="../media/image214.png"></Relationship><Relationship Id="rId3" Type="http://schemas.openxmlformats.org/officeDocument/2006/relationships/image" Target="../media/image215.png"></Relationship><Relationship Id="rId4" Type="http://schemas.openxmlformats.org/officeDocument/2006/relationships/image" Target="../media/image216.png"></Relationship><Relationship Id="rId5" Type="http://schemas.openxmlformats.org/officeDocument/2006/relationships/image" Target="../media/image217.png"></Relationship><Relationship Id="rId6" Type="http://schemas.openxmlformats.org/officeDocument/2006/relationships/image" Target="../media/image218.png"></Relationship><Relationship Id="rId7" Type="http://schemas.openxmlformats.org/officeDocument/2006/relationships/image" Target="../media/image219.png"></Relationship><Relationship Id="rId8" Type="http://schemas.openxmlformats.org/officeDocument/2006/relationships/image" Target="../media/image220.png"></Relationship><Relationship Id="rId9" Type="http://schemas.openxmlformats.org/officeDocument/2006/relationships/image" Target="../media/image221.png"></Relationship><Relationship Id="rId10" Type="http://schemas.openxmlformats.org/officeDocument/2006/relationships/slideLayout" Target="../slideLayouts/slideLayout1.xml"></Relationship></Relationships>
</file>

<file path=ppt/slides/_rels/slide27.xml.rels><?xml version="1.0" encoding="UTF-8"?>
<Relationships xmlns="http://schemas.openxmlformats.org/package/2006/relationships"><Relationship Id="rId2" Type="http://schemas.openxmlformats.org/officeDocument/2006/relationships/image" Target="../media/image222.png"></Relationship><Relationship Id="rId3" Type="http://schemas.openxmlformats.org/officeDocument/2006/relationships/image" Target="../media/image223.png"></Relationship><Relationship Id="rId4" Type="http://schemas.openxmlformats.org/officeDocument/2006/relationships/slideLayout" Target="../slideLayouts/slideLayout1.xml"></Relationship></Relationships>
</file>

<file path=ppt/slides/_rels/slide28.xml.rels><?xml version="1.0" encoding="UTF-8"?>
<Relationships xmlns="http://schemas.openxmlformats.org/package/2006/relationships"><Relationship Id="rId2" Type="http://schemas.openxmlformats.org/officeDocument/2006/relationships/image" Target="../media/image224.png"></Relationship><Relationship Id="rId3" Type="http://schemas.openxmlformats.org/officeDocument/2006/relationships/image" Target="../media/image225.png"></Relationship><Relationship Id="rId4" Type="http://schemas.openxmlformats.org/officeDocument/2006/relationships/image" Target="../media/fImage7730263241.png"></Relationship><Relationship Id="rId5" Type="http://schemas.openxmlformats.org/officeDocument/2006/relationships/image" Target="../media/fImage819856338467.png"></Relationship><Relationship Id="rId6" Type="http://schemas.openxmlformats.org/officeDocument/2006/relationships/slideLayout" Target="../slideLayouts/slideLayout1.xml"></Relationship></Relationships>
</file>

<file path=ppt/slides/_rels/slide29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image" Target="../media/image224.png"></Relationship><Relationship Id="rId3" Type="http://schemas.openxmlformats.org/officeDocument/2006/relationships/image" Target="../media/image225.png"></Relationship><Relationship Id="rId4" Type="http://schemas.openxmlformats.org/officeDocument/2006/relationships/image" Target="../media/fImage181596546334.png"></Relationship><Relationship Id="rId5" Type="http://schemas.openxmlformats.org/officeDocument/2006/relationships/image" Target="../media/fImage1625056556500.png"></Relationship><Relationship Id="rId6" Type="http://schemas.openxmlformats.org/officeDocument/2006/relationships/image" Target="../media/fImage1625056569169.png"></Relationship></Relationships>
</file>

<file path=ppt/slides/_rels/slide3.xml.rels><?xml version="1.0" encoding="UTF-8"?>
<Relationships xmlns="http://schemas.openxmlformats.org/package/2006/relationships"><Relationship Id="rId2" Type="http://schemas.openxmlformats.org/officeDocument/2006/relationships/image" Target="../media/image26.png"></Relationship><Relationship Id="rId3" Type="http://schemas.openxmlformats.org/officeDocument/2006/relationships/image" Target="../media/image27.png"></Relationship><Relationship Id="rId4" Type="http://schemas.openxmlformats.org/officeDocument/2006/relationships/image" Target="../media/image28.png"></Relationship><Relationship Id="rId5" Type="http://schemas.openxmlformats.org/officeDocument/2006/relationships/slideLayout" Target="../slideLayouts/slideLayout1.xml"></Relationship></Relationships>
</file>

<file path=ppt/slides/_rels/slide30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image" Target="../media/image224.png"></Relationship><Relationship Id="rId3" Type="http://schemas.openxmlformats.org/officeDocument/2006/relationships/image" Target="../media/image225.png"></Relationship><Relationship Id="rId4" Type="http://schemas.openxmlformats.org/officeDocument/2006/relationships/image" Target="../media/fImage128896625724.png"></Relationship><Relationship Id="rId5" Type="http://schemas.openxmlformats.org/officeDocument/2006/relationships/image" Target="../media/fImage219776631478.png"></Relationship><Relationship Id="rId6" Type="http://schemas.openxmlformats.org/officeDocument/2006/relationships/image" Target="../media/fImage304466649358.png"></Relationship></Relationships>
</file>

<file path=ppt/slides/_rels/slide31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image" Target="../media/image224.png"></Relationship><Relationship Id="rId3" Type="http://schemas.openxmlformats.org/officeDocument/2006/relationships/image" Target="../media/image225.png"></Relationship><Relationship Id="rId4" Type="http://schemas.openxmlformats.org/officeDocument/2006/relationships/image" Target="../media/fImage137516706962.png"></Relationship><Relationship Id="rId5" Type="http://schemas.openxmlformats.org/officeDocument/2006/relationships/image" Target="../media/fImage770186714464.png"></Relationship><Relationship Id="rId6" Type="http://schemas.openxmlformats.org/officeDocument/2006/relationships/image" Target="../media/fImage770186725705.png"></Relationship></Relationships>
</file>

<file path=ppt/slides/_rels/slide32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image" Target="../media/image224.png"></Relationship><Relationship Id="rId3" Type="http://schemas.openxmlformats.org/officeDocument/2006/relationships/image" Target="../media/image225.png"></Relationship><Relationship Id="rId4" Type="http://schemas.openxmlformats.org/officeDocument/2006/relationships/image" Target="../media/fImage160626788145.png"></Relationship><Relationship Id="rId5" Type="http://schemas.openxmlformats.org/officeDocument/2006/relationships/image" Target="../media/fImage453516793281.png"></Relationship></Relationships>
</file>

<file path=ppt/slides/_rels/slide33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image" Target="../media/image224.png"></Relationship><Relationship Id="rId3" Type="http://schemas.openxmlformats.org/officeDocument/2006/relationships/image" Target="../media/image225.png"></Relationship><Relationship Id="rId4" Type="http://schemas.openxmlformats.org/officeDocument/2006/relationships/image" Target="../media/fImage141346856827.png"></Relationship><Relationship Id="rId5" Type="http://schemas.openxmlformats.org/officeDocument/2006/relationships/image" Target="../media/fImage892266869961.png"></Relationship><Relationship Id="rId6" Type="http://schemas.openxmlformats.org/officeDocument/2006/relationships/image" Target="../media/fImage89226687491.png"></Relationship></Relationships>
</file>

<file path=ppt/slides/_rels/slide34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image" Target="../media/image224.png"></Relationship><Relationship Id="rId3" Type="http://schemas.openxmlformats.org/officeDocument/2006/relationships/image" Target="../media/image225.png"></Relationship><Relationship Id="rId4" Type="http://schemas.openxmlformats.org/officeDocument/2006/relationships/image" Target="../media/fImage167396942995.png"></Relationship><Relationship Id="rId5" Type="http://schemas.openxmlformats.org/officeDocument/2006/relationships/image" Target="../media/fImage199496951942.png"></Relationship><Relationship Id="rId6" Type="http://schemas.openxmlformats.org/officeDocument/2006/relationships/image" Target="../media/fImage297306964827.png"></Relationship></Relationships>
</file>

<file path=ppt/slides/_rels/slide35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image" Target="../media/image224.png"></Relationship><Relationship Id="rId3" Type="http://schemas.openxmlformats.org/officeDocument/2006/relationships/image" Target="../media/image225.png"></Relationship><Relationship Id="rId4" Type="http://schemas.openxmlformats.org/officeDocument/2006/relationships/image" Target="../media/fImage125156465436.png"></Relationship><Relationship Id="rId5" Type="http://schemas.openxmlformats.org/officeDocument/2006/relationships/image" Target="../media/fImage1407436472391.png"></Relationship><Relationship Id="rId6" Type="http://schemas.openxmlformats.org/officeDocument/2006/relationships/image" Target="../media/fImage1407436484604.png"></Relationship></Relationships>
</file>

<file path=ppt/slides/_rels/slide36.xml.rels><?xml version="1.0" encoding="UTF-8"?>
<Relationships xmlns="http://schemas.openxmlformats.org/package/2006/relationships"><Relationship Id="rId2" Type="http://schemas.openxmlformats.org/officeDocument/2006/relationships/image" Target="../media/image226.png"></Relationship><Relationship Id="rId3" Type="http://schemas.openxmlformats.org/officeDocument/2006/relationships/image" Target="../media/image227.png"></Relationship><Relationship Id="rId4" Type="http://schemas.openxmlformats.org/officeDocument/2006/relationships/image" Target="../media/image228.png"></Relationship><Relationship Id="rId5" Type="http://schemas.openxmlformats.org/officeDocument/2006/relationships/image" Target="../media/image229.png"></Relationship><Relationship Id="rId6" Type="http://schemas.openxmlformats.org/officeDocument/2006/relationships/image" Target="../media/image230.png"></Relationship><Relationship Id="rId7" Type="http://schemas.openxmlformats.org/officeDocument/2006/relationships/image" Target="../media/image231.png"></Relationship><Relationship Id="rId8" Type="http://schemas.openxmlformats.org/officeDocument/2006/relationships/image" Target="../media/image232.png"></Relationship><Relationship Id="rId9" Type="http://schemas.openxmlformats.org/officeDocument/2006/relationships/image" Target="../media/image233.png"></Relationship><Relationship Id="rId10" Type="http://schemas.openxmlformats.org/officeDocument/2006/relationships/image" Target="../media/image234.png"></Relationship><Relationship Id="rId11" Type="http://schemas.openxmlformats.org/officeDocument/2006/relationships/image" Target="../media/image235.png"></Relationship><Relationship Id="rId12" Type="http://schemas.openxmlformats.org/officeDocument/2006/relationships/slideLayout" Target="../slideLayouts/slideLayout1.xml"></Relationship></Relationships>
</file>

<file path=ppt/slides/_rels/slide37.xml.rels><?xml version="1.0" encoding="UTF-8"?>
<Relationships xmlns="http://schemas.openxmlformats.org/package/2006/relationships"><Relationship Id="rId2" Type="http://schemas.openxmlformats.org/officeDocument/2006/relationships/image" Target="../media/image236.png"></Relationship><Relationship Id="rId3" Type="http://schemas.openxmlformats.org/officeDocument/2006/relationships/image" Target="../media/image237.png"></Relationship><Relationship Id="rId4" Type="http://schemas.openxmlformats.org/officeDocument/2006/relationships/slideLayout" Target="../slideLayouts/slideLayout1.xml"></Relationship></Relationships>
</file>

<file path=ppt/slides/_rels/slide38.xml.rels><?xml version="1.0" encoding="UTF-8"?>
<Relationships xmlns="http://schemas.openxmlformats.org/package/2006/relationships"><Relationship Id="rId2" Type="http://schemas.openxmlformats.org/officeDocument/2006/relationships/image" Target="../media/image238.png"></Relationship><Relationship Id="rId3" Type="http://schemas.openxmlformats.org/officeDocument/2006/relationships/image" Target="../media/image239.png"></Relationship><Relationship Id="rId4" Type="http://schemas.openxmlformats.org/officeDocument/2006/relationships/image" Target="../media/image240.png"></Relationship><Relationship Id="rId5" Type="http://schemas.openxmlformats.org/officeDocument/2006/relationships/image" Target="../media/image241.png"></Relationship><Relationship Id="rId6" Type="http://schemas.openxmlformats.org/officeDocument/2006/relationships/image" Target="../media/image242.png"></Relationship><Relationship Id="rId7" Type="http://schemas.openxmlformats.org/officeDocument/2006/relationships/image" Target="../media/image243.png"></Relationship><Relationship Id="rId8" Type="http://schemas.openxmlformats.org/officeDocument/2006/relationships/image" Target="../media/image244.png"></Relationship><Relationship Id="rId9" Type="http://schemas.openxmlformats.org/officeDocument/2006/relationships/image" Target="../media/image245.png"></Relationship><Relationship Id="rId10" Type="http://schemas.openxmlformats.org/officeDocument/2006/relationships/image" Target="../media/image246.png"></Relationship><Relationship Id="rId11" Type="http://schemas.openxmlformats.org/officeDocument/2006/relationships/image" Target="../media/image247.png"></Relationship><Relationship Id="rId12" Type="http://schemas.openxmlformats.org/officeDocument/2006/relationships/slideLayout" Target="../slideLayouts/slideLayout1.xml"></Relationship></Relationships>
</file>

<file path=ppt/slides/_rels/slide39.xml.rels><?xml version="1.0" encoding="UTF-8"?>
<Relationships xmlns="http://schemas.openxmlformats.org/package/2006/relationships"><Relationship Id="rId2" Type="http://schemas.openxmlformats.org/officeDocument/2006/relationships/image" Target="../media/image248.png"></Relationship><Relationship Id="rId3" Type="http://schemas.openxmlformats.org/officeDocument/2006/relationships/image" Target="../media/image249.png"></Relationship><Relationship Id="rId4" Type="http://schemas.openxmlformats.org/officeDocument/2006/relationships/image" Target="../media/image250.png"></Relationship><Relationship Id="rId5" Type="http://schemas.openxmlformats.org/officeDocument/2006/relationships/image" Target="../media/image251.png"></Relationship><Relationship Id="rId6" Type="http://schemas.openxmlformats.org/officeDocument/2006/relationships/image" Target="../media/image252.png"></Relationship><Relationship Id="rId7" Type="http://schemas.openxmlformats.org/officeDocument/2006/relationships/image" Target="../media/image253.png"></Relationship><Relationship Id="rId8" Type="http://schemas.openxmlformats.org/officeDocument/2006/relationships/image" Target="../media/image254.png"></Relationship><Relationship Id="rId9" Type="http://schemas.openxmlformats.org/officeDocument/2006/relationships/image" Target="../media/image255.png"></Relationship><Relationship Id="rId10" Type="http://schemas.openxmlformats.org/officeDocument/2006/relationships/image" Target="../media/image256.png"></Relationship><Relationship Id="rId11" Type="http://schemas.openxmlformats.org/officeDocument/2006/relationships/slideLayout" Target="../slideLayouts/slideLayout1.xml"></Relationship></Relationships>
</file>

<file path=ppt/slides/_rels/slide4.xml.rels><?xml version="1.0" encoding="UTF-8"?>
<Relationships xmlns="http://schemas.openxmlformats.org/package/2006/relationships"><Relationship Id="rId2" Type="http://schemas.openxmlformats.org/officeDocument/2006/relationships/image" Target="../media/image29.png"></Relationship><Relationship Id="rId3" Type="http://schemas.openxmlformats.org/officeDocument/2006/relationships/image" Target="../media/image30.png"></Relationship><Relationship Id="rId4" Type="http://schemas.openxmlformats.org/officeDocument/2006/relationships/image" Target="../media/image31.png"></Relationship><Relationship Id="rId5" Type="http://schemas.openxmlformats.org/officeDocument/2006/relationships/image" Target="../media/image32.png"></Relationship><Relationship Id="rId6" Type="http://schemas.openxmlformats.org/officeDocument/2006/relationships/image" Target="../media/image33.png"></Relationship><Relationship Id="rId7" Type="http://schemas.openxmlformats.org/officeDocument/2006/relationships/image" Target="../media/image34.png"></Relationship><Relationship Id="rId8" Type="http://schemas.openxmlformats.org/officeDocument/2006/relationships/image" Target="../media/image35.png"></Relationship><Relationship Id="rId9" Type="http://schemas.openxmlformats.org/officeDocument/2006/relationships/image" Target="../media/image36.png"></Relationship><Relationship Id="rId10" Type="http://schemas.openxmlformats.org/officeDocument/2006/relationships/image" Target="../media/image37.png"></Relationship><Relationship Id="rId11" Type="http://schemas.openxmlformats.org/officeDocument/2006/relationships/image" Target="../media/image38.png"></Relationship><Relationship Id="rId12" Type="http://schemas.openxmlformats.org/officeDocument/2006/relationships/image" Target="../media/image39.png"></Relationship><Relationship Id="rId13" Type="http://schemas.openxmlformats.org/officeDocument/2006/relationships/image" Target="../media/image40.png"></Relationship><Relationship Id="rId14" Type="http://schemas.openxmlformats.org/officeDocument/2006/relationships/image" Target="../media/image41.png"></Relationship><Relationship Id="rId15" Type="http://schemas.openxmlformats.org/officeDocument/2006/relationships/image" Target="../media/image42.png"></Relationship><Relationship Id="rId16" Type="http://schemas.openxmlformats.org/officeDocument/2006/relationships/image" Target="../media/image43.png"></Relationship><Relationship Id="rId17" Type="http://schemas.openxmlformats.org/officeDocument/2006/relationships/slideLayout" Target="../slideLayouts/slideLayout1.xml"></Relationship></Relationships>
</file>

<file path=ppt/slides/_rels/slide40.xml.rels><?xml version="1.0" encoding="UTF-8"?>
<Relationships xmlns="http://schemas.openxmlformats.org/package/2006/relationships"><Relationship Id="rId2" Type="http://schemas.openxmlformats.org/officeDocument/2006/relationships/image" Target="../media/image257.png"></Relationship><Relationship Id="rId3" Type="http://schemas.openxmlformats.org/officeDocument/2006/relationships/image" Target="../media/image258.png"></Relationship><Relationship Id="rId4" Type="http://schemas.openxmlformats.org/officeDocument/2006/relationships/image" Target="../media/image259.png"></Relationship><Relationship Id="rId5" Type="http://schemas.openxmlformats.org/officeDocument/2006/relationships/image" Target="../media/image260.png"></Relationship><Relationship Id="rId6" Type="http://schemas.openxmlformats.org/officeDocument/2006/relationships/image" Target="../media/image261.png"></Relationship><Relationship Id="rId7" Type="http://schemas.openxmlformats.org/officeDocument/2006/relationships/image" Target="../media/image262.png"></Relationship><Relationship Id="rId8" Type="http://schemas.openxmlformats.org/officeDocument/2006/relationships/image" Target="../media/image263.png"></Relationship><Relationship Id="rId9" Type="http://schemas.openxmlformats.org/officeDocument/2006/relationships/image" Target="../media/image264.png"></Relationship><Relationship Id="rId10" Type="http://schemas.openxmlformats.org/officeDocument/2006/relationships/image" Target="../media/image265.png"></Relationship><Relationship Id="rId11" Type="http://schemas.openxmlformats.org/officeDocument/2006/relationships/image" Target="../media/image266.png"></Relationship><Relationship Id="rId12" Type="http://schemas.openxmlformats.org/officeDocument/2006/relationships/image" Target="../media/image267.png"></Relationship><Relationship Id="rId13" Type="http://schemas.openxmlformats.org/officeDocument/2006/relationships/slideLayout" Target="../slideLayouts/slideLayout1.xml"></Relationship></Relationships>
</file>

<file path=ppt/slides/_rels/slide41.xml.rels><?xml version="1.0" encoding="UTF-8"?>
<Relationships xmlns="http://schemas.openxmlformats.org/package/2006/relationships"><Relationship Id="rId2" Type="http://schemas.openxmlformats.org/officeDocument/2006/relationships/image" Target="../media/image268.png"></Relationship><Relationship Id="rId3" Type="http://schemas.openxmlformats.org/officeDocument/2006/relationships/image" Target="../media/image269.png"></Relationship><Relationship Id="rId4" Type="http://schemas.openxmlformats.org/officeDocument/2006/relationships/slideLayout" Target="../slideLayouts/slideLayout1.xml"></Relationship></Relationships>
</file>

<file path=ppt/slides/_rels/slide42.xml.rels><?xml version="1.0" encoding="UTF-8"?>
<Relationships xmlns="http://schemas.openxmlformats.org/package/2006/relationships"><Relationship Id="rId2" Type="http://schemas.openxmlformats.org/officeDocument/2006/relationships/image" Target="../media/image270.png"></Relationship><Relationship Id="rId3" Type="http://schemas.openxmlformats.org/officeDocument/2006/relationships/image" Target="../media/image271.png"></Relationship><Relationship Id="rId4" Type="http://schemas.openxmlformats.org/officeDocument/2006/relationships/image" Target="../media/image272.png"></Relationship><Relationship Id="rId5" Type="http://schemas.openxmlformats.org/officeDocument/2006/relationships/image" Target="../media/image273.png"></Relationship><Relationship Id="rId6" Type="http://schemas.openxmlformats.org/officeDocument/2006/relationships/image" Target="../media/image274.png"></Relationship><Relationship Id="rId7" Type="http://schemas.openxmlformats.org/officeDocument/2006/relationships/image" Target="../media/image275.png"></Relationship><Relationship Id="rId8" Type="http://schemas.openxmlformats.org/officeDocument/2006/relationships/slideLayout" Target="../slideLayouts/slideLayout1.xml"></Relationship></Relationships>
</file>

<file path=ppt/slides/_rels/slide43.xml.rels><?xml version="1.0" encoding="UTF-8"?>
<Relationships xmlns="http://schemas.openxmlformats.org/package/2006/relationships"><Relationship Id="rId2" Type="http://schemas.openxmlformats.org/officeDocument/2006/relationships/image" Target="../media/image276.png"></Relationship><Relationship Id="rId3" Type="http://schemas.openxmlformats.org/officeDocument/2006/relationships/image" Target="../media/image277.png"></Relationship><Relationship Id="rId4" Type="http://schemas.openxmlformats.org/officeDocument/2006/relationships/image" Target="../media/image278.png"></Relationship><Relationship Id="rId5" Type="http://schemas.openxmlformats.org/officeDocument/2006/relationships/image" Target="../media/image279.png"></Relationship><Relationship Id="rId6" Type="http://schemas.openxmlformats.org/officeDocument/2006/relationships/image" Target="../media/image280.png"></Relationship><Relationship Id="rId7" Type="http://schemas.openxmlformats.org/officeDocument/2006/relationships/image" Target="../media/image281.png"></Relationship><Relationship Id="rId8" Type="http://schemas.openxmlformats.org/officeDocument/2006/relationships/slideLayout" Target="../slideLayouts/slideLayout1.xml"></Relationship></Relationships>
</file>

<file path=ppt/slides/_rels/slide44.xml.rels><?xml version="1.0" encoding="UTF-8"?>
<Relationships xmlns="http://schemas.openxmlformats.org/package/2006/relationships"><Relationship Id="rId2" Type="http://schemas.openxmlformats.org/officeDocument/2006/relationships/image" Target="../media/image282.png"></Relationship><Relationship Id="rId3" Type="http://schemas.openxmlformats.org/officeDocument/2006/relationships/image" Target="../media/image283.png"></Relationship><Relationship Id="rId4" Type="http://schemas.openxmlformats.org/officeDocument/2006/relationships/image" Target="../media/image284.png"></Relationship><Relationship Id="rId5" Type="http://schemas.openxmlformats.org/officeDocument/2006/relationships/image" Target="../media/image285.png"></Relationship><Relationship Id="rId6" Type="http://schemas.openxmlformats.org/officeDocument/2006/relationships/image" Target="../media/image286.png"></Relationship><Relationship Id="rId7" Type="http://schemas.openxmlformats.org/officeDocument/2006/relationships/image" Target="../media/image287.png"></Relationship><Relationship Id="rId8" Type="http://schemas.openxmlformats.org/officeDocument/2006/relationships/slideLayout" Target="../slideLayouts/slideLayout1.xml"></Relationship></Relationships>
</file>

<file path=ppt/slides/_rels/slide45.xml.rels><?xml version="1.0" encoding="UTF-8"?>
<Relationships xmlns="http://schemas.openxmlformats.org/package/2006/relationships"><Relationship Id="rId2" Type="http://schemas.openxmlformats.org/officeDocument/2006/relationships/image" Target="../media/image288.png"></Relationship><Relationship Id="rId3" Type="http://schemas.openxmlformats.org/officeDocument/2006/relationships/image" Target="../media/image289.png"></Relationship><Relationship Id="rId4" Type="http://schemas.openxmlformats.org/officeDocument/2006/relationships/image" Target="../media/image290.png"></Relationship><Relationship Id="rId5" Type="http://schemas.openxmlformats.org/officeDocument/2006/relationships/image" Target="../media/image291.png"></Relationship><Relationship Id="rId6" Type="http://schemas.openxmlformats.org/officeDocument/2006/relationships/image" Target="../media/image292.png"></Relationship><Relationship Id="rId7" Type="http://schemas.openxmlformats.org/officeDocument/2006/relationships/slideLayout" Target="../slideLayouts/slideLayout1.xml"></Relationship></Relationships>
</file>

<file path=ppt/slides/_rels/slide5.xml.rels><?xml version="1.0" encoding="UTF-8"?>
<Relationships xmlns="http://schemas.openxmlformats.org/package/2006/relationships"><Relationship Id="rId2" Type="http://schemas.openxmlformats.org/officeDocument/2006/relationships/image" Target="../media/image44.png"></Relationship><Relationship Id="rId3" Type="http://schemas.openxmlformats.org/officeDocument/2006/relationships/image" Target="../media/image45.png"></Relationship><Relationship Id="rId4" Type="http://schemas.openxmlformats.org/officeDocument/2006/relationships/image" Target="../media/image46.png"></Relationship><Relationship Id="rId5" Type="http://schemas.openxmlformats.org/officeDocument/2006/relationships/slideLayout" Target="../slideLayouts/slideLayout1.xml"></Relationship></Relationships>
</file>

<file path=ppt/slides/_rels/slide6.xml.rels><?xml version="1.0" encoding="UTF-8"?>
<Relationships xmlns="http://schemas.openxmlformats.org/package/2006/relationships"><Relationship Id="rId2" Type="http://schemas.openxmlformats.org/officeDocument/2006/relationships/image" Target="../media/image47.png"></Relationship><Relationship Id="rId3" Type="http://schemas.openxmlformats.org/officeDocument/2006/relationships/image" Target="../media/image48.png"></Relationship><Relationship Id="rId4" Type="http://schemas.openxmlformats.org/officeDocument/2006/relationships/image" Target="../media/image49.png"></Relationship><Relationship Id="rId5" Type="http://schemas.openxmlformats.org/officeDocument/2006/relationships/image" Target="../media/image50.png"></Relationship><Relationship Id="rId6" Type="http://schemas.openxmlformats.org/officeDocument/2006/relationships/image" Target="../media/image51.png"></Relationship><Relationship Id="rId7" Type="http://schemas.openxmlformats.org/officeDocument/2006/relationships/image" Target="../media/image52.png"></Relationship><Relationship Id="rId8" Type="http://schemas.openxmlformats.org/officeDocument/2006/relationships/image" Target="../media/image53.png"></Relationship><Relationship Id="rId9" Type="http://schemas.openxmlformats.org/officeDocument/2006/relationships/image" Target="../media/image54.png"></Relationship><Relationship Id="rId10" Type="http://schemas.openxmlformats.org/officeDocument/2006/relationships/image" Target="../media/image55.png"></Relationship><Relationship Id="rId11" Type="http://schemas.openxmlformats.org/officeDocument/2006/relationships/image" Target="../media/image56.png"></Relationship><Relationship Id="rId12" Type="http://schemas.openxmlformats.org/officeDocument/2006/relationships/image" Target="../media/image57.png"></Relationship><Relationship Id="rId13" Type="http://schemas.openxmlformats.org/officeDocument/2006/relationships/image" Target="../media/image58.png"></Relationship><Relationship Id="rId14" Type="http://schemas.openxmlformats.org/officeDocument/2006/relationships/slideLayout" Target="../slideLayouts/slideLayout1.xml"></Relationship></Relationships>
</file>

<file path=ppt/slides/_rels/slide7.xml.rels><?xml version="1.0" encoding="UTF-8"?>
<Relationships xmlns="http://schemas.openxmlformats.org/package/2006/relationships"><Relationship Id="rId2" Type="http://schemas.openxmlformats.org/officeDocument/2006/relationships/image" Target="../media/image59.png"></Relationship><Relationship Id="rId3" Type="http://schemas.openxmlformats.org/officeDocument/2006/relationships/image" Target="../media/image60.png"></Relationship><Relationship Id="rId4" Type="http://schemas.openxmlformats.org/officeDocument/2006/relationships/image" Target="../media/image61.png"></Relationship><Relationship Id="rId5" Type="http://schemas.openxmlformats.org/officeDocument/2006/relationships/slideLayout" Target="../slideLayouts/slideLayout1.xml"></Relationship></Relationships>
</file>

<file path=ppt/slides/_rels/slide8.xml.rels><?xml version="1.0" encoding="UTF-8"?>
<Relationships xmlns="http://schemas.openxmlformats.org/package/2006/relationships"><Relationship Id="rId2" Type="http://schemas.openxmlformats.org/officeDocument/2006/relationships/image" Target="../media/image62.png"></Relationship><Relationship Id="rId3" Type="http://schemas.openxmlformats.org/officeDocument/2006/relationships/image" Target="../media/image63.png"></Relationship><Relationship Id="rId4" Type="http://schemas.openxmlformats.org/officeDocument/2006/relationships/image" Target="../media/image64.png"></Relationship><Relationship Id="rId5" Type="http://schemas.openxmlformats.org/officeDocument/2006/relationships/slideLayout" Target="../slideLayouts/slideLayout1.xml"></Relationship></Relationships>
</file>

<file path=ppt/slides/_rels/slide9.xml.rels><?xml version="1.0" encoding="UTF-8"?>
<Relationships xmlns="http://schemas.openxmlformats.org/package/2006/relationships"><Relationship Id="rId2" Type="http://schemas.openxmlformats.org/officeDocument/2006/relationships/image" Target="../media/image65.png"></Relationship><Relationship Id="rId3" Type="http://schemas.openxmlformats.org/officeDocument/2006/relationships/image" Target="../media/image66.png"></Relationship><Relationship Id="rId4" Type="http://schemas.openxmlformats.org/officeDocument/2006/relationships/image" Target="../media/image67.png"></Relationship><Relationship Id="rId5" Type="http://schemas.openxmlformats.org/officeDocument/2006/relationships/image" Target="../media/image68.png"></Relationship><Relationship Id="rId6" Type="http://schemas.openxmlformats.org/officeDocument/2006/relationships/image" Target="../media/image69.png"></Relationship><Relationship Id="rId7" Type="http://schemas.openxmlformats.org/officeDocument/2006/relationships/image" Target="../media/image70.png"></Relationship><Relationship Id="rId8" Type="http://schemas.openxmlformats.org/officeDocument/2006/relationships/image" Target="../media/image71.png"></Relationship><Relationship Id="rId9" Type="http://schemas.openxmlformats.org/officeDocument/2006/relationships/image" Target="../media/image72.png"></Relationship><Relationship Id="rId10" Type="http://schemas.openxmlformats.org/officeDocument/2006/relationships/image" Target="../media/image73.png"></Relationship><Relationship Id="rId11" Type="http://schemas.openxmlformats.org/officeDocument/2006/relationships/image" Target="../media/image74.png"></Relationship><Relationship Id="rId12" Type="http://schemas.openxmlformats.org/officeDocument/2006/relationships/image" Target="../media/image75.png"></Relationship><Relationship Id="rId13" Type="http://schemas.openxmlformats.org/officeDocument/2006/relationships/slideLayout" Target="../slideLayouts/slideLayout1.xml"></Relationship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3363595" y="-5028565"/>
            <a:ext cx="19023965" cy="2181860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4008755" y="-6102985"/>
            <a:ext cx="26969720" cy="27711400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53770" y="8276590"/>
            <a:ext cx="6232525" cy="147383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06500" y="9024620"/>
            <a:ext cx="15872460" cy="123190"/>
            <a:chOff x="1206500" y="9024620"/>
            <a:chExt cx="15872460" cy="12319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06500" y="9024620"/>
              <a:ext cx="15872460" cy="12319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097260" y="-4716145"/>
            <a:ext cx="15180310" cy="2153348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52830" y="8025765"/>
            <a:ext cx="4998085" cy="8572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732500" cy="12610465"/>
            <a:chOff x="0" y="0"/>
            <a:chExt cx="18732500" cy="1261046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732500" cy="1261046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19295" y="1263650"/>
            <a:ext cx="11793855" cy="95180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00735" y="161290"/>
            <a:ext cx="9419590" cy="247459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06500" y="1487170"/>
            <a:ext cx="15872460" cy="123190"/>
            <a:chOff x="1206500" y="1487170"/>
            <a:chExt cx="15872460" cy="12319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06500" y="1487170"/>
              <a:ext cx="15872460" cy="1231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760345" y="2153920"/>
            <a:ext cx="12764770" cy="6773545"/>
            <a:chOff x="2760345" y="2153920"/>
            <a:chExt cx="12764770" cy="677354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60345" y="2153920"/>
              <a:ext cx="12764770" cy="6773545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610735" y="8970010"/>
            <a:ext cx="9403715" cy="15081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00735" y="167640"/>
            <a:ext cx="8970010" cy="244475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06500" y="1487170"/>
            <a:ext cx="15872460" cy="123190"/>
            <a:chOff x="1206500" y="1487170"/>
            <a:chExt cx="15872460" cy="12319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06500" y="1487170"/>
              <a:ext cx="15872460" cy="1231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020695" y="2506980"/>
            <a:ext cx="12244705" cy="6303010"/>
            <a:chOff x="3020695" y="2506980"/>
            <a:chExt cx="12244705" cy="630301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20695" y="2506980"/>
              <a:ext cx="12244705" cy="630301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521710" y="2862580"/>
            <a:ext cx="11242040" cy="1389380"/>
            <a:chOff x="3521710" y="2862580"/>
            <a:chExt cx="11242040" cy="138938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21710" y="2862580"/>
              <a:ext cx="11242040" cy="138938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40105" y="189865"/>
            <a:ext cx="9609455" cy="237807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06500" y="1487170"/>
            <a:ext cx="15872460" cy="123190"/>
            <a:chOff x="1206500" y="1487170"/>
            <a:chExt cx="15872460" cy="12319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06500" y="1487170"/>
              <a:ext cx="15872460" cy="12319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152005" y="2940685"/>
            <a:ext cx="4368800" cy="16973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521710" y="2862580"/>
            <a:ext cx="11242040" cy="1389380"/>
            <a:chOff x="3521710" y="2862580"/>
            <a:chExt cx="11242040" cy="138938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21710" y="2862580"/>
              <a:ext cx="11242040" cy="138938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521710" y="5111115"/>
            <a:ext cx="11242040" cy="1389380"/>
            <a:chOff x="3521710" y="5111115"/>
            <a:chExt cx="11242040" cy="138938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21710" y="5111115"/>
              <a:ext cx="11242040" cy="138938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40105" y="189865"/>
            <a:ext cx="9609455" cy="237807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06500" y="1487170"/>
            <a:ext cx="15872460" cy="123190"/>
            <a:chOff x="1206500" y="1487170"/>
            <a:chExt cx="15872460" cy="12319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06500" y="1487170"/>
              <a:ext cx="15872460" cy="123190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152005" y="2940685"/>
            <a:ext cx="4368800" cy="169735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114165" y="5179695"/>
            <a:ext cx="10400030" cy="16865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226560" y="2903855"/>
            <a:ext cx="9832975" cy="1389380"/>
            <a:chOff x="4226560" y="2903855"/>
            <a:chExt cx="9832975" cy="138938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26560" y="2903855"/>
              <a:ext cx="9832975" cy="138938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40105" y="167640"/>
            <a:ext cx="8575675" cy="243649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06500" y="1487170"/>
            <a:ext cx="15872460" cy="123190"/>
            <a:chOff x="1206500" y="1487170"/>
            <a:chExt cx="15872460" cy="12319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06500" y="1487170"/>
              <a:ext cx="15872460" cy="12319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152005" y="2940685"/>
            <a:ext cx="4368800" cy="169735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149090" y="5179695"/>
            <a:ext cx="10524490" cy="168656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226560" y="5142865"/>
            <a:ext cx="9832975" cy="1389380"/>
            <a:chOff x="4226560" y="5142865"/>
            <a:chExt cx="9832975" cy="138938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26560" y="5142865"/>
              <a:ext cx="9832975" cy="138938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0" y="0"/>
            <a:ext cx="18627090" cy="10404475"/>
            <a:chOff x="0" y="0"/>
            <a:chExt cx="18627090" cy="1040447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0" y="0"/>
              <a:ext cx="18627090" cy="10404475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034405" y="1374775"/>
            <a:ext cx="7098665" cy="168529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3576320" y="2190115"/>
            <a:ext cx="11328400" cy="6105525"/>
            <a:chOff x="3576320" y="2190115"/>
            <a:chExt cx="11328400" cy="6105525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3999865" y="2590800"/>
              <a:ext cx="10899140" cy="5701665"/>
              <a:chOff x="3999865" y="2590800"/>
              <a:chExt cx="10899140" cy="5701665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999865" y="2590800"/>
                <a:ext cx="10899140" cy="5701665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9718040" y="2459355"/>
              <a:ext cx="1297940" cy="1297940"/>
              <a:chOff x="9718040" y="2459355"/>
              <a:chExt cx="1297940" cy="1297940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 rot="13500000">
                <a:off x="9718040" y="2459355"/>
                <a:ext cx="1297940" cy="1297940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3957955" y="4413885"/>
              <a:ext cx="1297940" cy="1297940"/>
              <a:chOff x="3957955" y="4413885"/>
              <a:chExt cx="1297940" cy="1297940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 rot="13500000">
                <a:off x="3957955" y="4413885"/>
                <a:ext cx="1297940" cy="1297940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9544685" y="4398010"/>
              <a:ext cx="1297940" cy="1297940"/>
              <a:chOff x="9544685" y="4398010"/>
              <a:chExt cx="1297940" cy="1297940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 rot="13500000">
                <a:off x="9544685" y="4398010"/>
                <a:ext cx="1297940" cy="1297940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3844925" y="6039485"/>
              <a:ext cx="1297940" cy="1297940"/>
              <a:chOff x="3844925" y="6039485"/>
              <a:chExt cx="1297940" cy="1297940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 rot="13500000">
                <a:off x="3844925" y="6039485"/>
                <a:ext cx="1297940" cy="1297940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9685655" y="6039485"/>
              <a:ext cx="1297940" cy="1297940"/>
              <a:chOff x="9685655" y="6039485"/>
              <a:chExt cx="1297940" cy="1297940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 rot="13500000">
                <a:off x="9685655" y="6039485"/>
                <a:ext cx="1297940" cy="1297940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3957955" y="2459355"/>
              <a:ext cx="1297940" cy="1297940"/>
              <a:chOff x="3957955" y="2459355"/>
              <a:chExt cx="1297940" cy="1297940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 rot="13500000">
                <a:off x="3957955" y="2459355"/>
                <a:ext cx="1297940" cy="1297940"/>
              </a:xfrm>
              <a:prstGeom prst="rect">
                <a:avLst/>
              </a:prstGeom>
            </p:spPr>
          </p:pic>
        </p:grpSp>
      </p:grpSp>
      <p:grpSp>
        <p:nvGrpSpPr>
          <p:cNvPr id="1013" name="그룹 1013"/>
          <p:cNvGrpSpPr/>
          <p:nvPr/>
        </p:nvGrpSpPr>
        <p:grpSpPr>
          <a:xfrm>
            <a:off x="3176905" y="8204200"/>
            <a:ext cx="12431395" cy="1809750"/>
            <a:chOff x="3176905" y="8204200"/>
            <a:chExt cx="12431395" cy="1809750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908300" y="8476615"/>
              <a:ext cx="13248640" cy="1634490"/>
            </a:xfrm>
            <a:prstGeom prst="rect">
              <a:avLst/>
            </a:prstGeom>
          </p:spPr>
        </p:pic>
        <p:grpSp>
          <p:nvGrpSpPr>
            <p:cNvPr id="1014" name="그룹 1014"/>
            <p:cNvGrpSpPr/>
            <p:nvPr/>
          </p:nvGrpSpPr>
          <p:grpSpPr>
            <a:xfrm>
              <a:off x="10124440" y="8468995"/>
              <a:ext cx="1278255" cy="1278255"/>
              <a:chOff x="10124440" y="8468995"/>
              <a:chExt cx="1278255" cy="1278255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 rot="13500000">
                <a:off x="10124440" y="8468995"/>
                <a:ext cx="1278255" cy="1278255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521710" y="2862580"/>
            <a:ext cx="11242040" cy="1389380"/>
            <a:chOff x="3521710" y="2862580"/>
            <a:chExt cx="11242040" cy="138938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21710" y="2862580"/>
              <a:ext cx="11242040" cy="138938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521710" y="5111115"/>
            <a:ext cx="11242040" cy="1389380"/>
            <a:chOff x="3521710" y="5111115"/>
            <a:chExt cx="11242040" cy="138938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21710" y="5111115"/>
              <a:ext cx="11242040" cy="138938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521710" y="7401560"/>
            <a:ext cx="11242040" cy="1389380"/>
            <a:chOff x="3521710" y="7401560"/>
            <a:chExt cx="11242040" cy="138938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21710" y="7401560"/>
              <a:ext cx="11242040" cy="1389380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40105" y="189865"/>
            <a:ext cx="9609455" cy="237807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206500" y="1487170"/>
            <a:ext cx="15872460" cy="123190"/>
            <a:chOff x="1206500" y="1487170"/>
            <a:chExt cx="15872460" cy="12319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06500" y="1487170"/>
              <a:ext cx="15872460" cy="123190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152005" y="2940685"/>
            <a:ext cx="4368800" cy="1697355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114165" y="5179695"/>
            <a:ext cx="10400030" cy="1686560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426460" y="7438390"/>
            <a:ext cx="11858625" cy="1701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521710" y="2862580"/>
            <a:ext cx="11242040" cy="1389380"/>
            <a:chOff x="3521710" y="2862580"/>
            <a:chExt cx="11242040" cy="138938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21710" y="2862580"/>
              <a:ext cx="11242040" cy="138938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521710" y="5111115"/>
            <a:ext cx="11242040" cy="1389380"/>
            <a:chOff x="3521710" y="5111115"/>
            <a:chExt cx="11242040" cy="138938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21710" y="5111115"/>
              <a:ext cx="11242040" cy="138938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521710" y="7401560"/>
            <a:ext cx="11242040" cy="1389380"/>
            <a:chOff x="3521710" y="7401560"/>
            <a:chExt cx="11242040" cy="138938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21710" y="7401560"/>
              <a:ext cx="11242040" cy="1389380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40105" y="167640"/>
            <a:ext cx="8575675" cy="243649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206500" y="1487170"/>
            <a:ext cx="15872460" cy="123190"/>
            <a:chOff x="1206500" y="1487170"/>
            <a:chExt cx="15872460" cy="12319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06500" y="1487170"/>
              <a:ext cx="15872460" cy="123190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152005" y="2940685"/>
            <a:ext cx="4368800" cy="1697355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114165" y="5179695"/>
            <a:ext cx="10400030" cy="1686560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426460" y="7438390"/>
            <a:ext cx="11858625" cy="170180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0" y="0"/>
            <a:ext cx="18627090" cy="10404475"/>
            <a:chOff x="0" y="0"/>
            <a:chExt cx="18627090" cy="1040447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0" y="0"/>
              <a:ext cx="18627090" cy="10404475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092960" y="7119620"/>
            <a:ext cx="15850870" cy="329946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2298065" y="797560"/>
            <a:ext cx="14037945" cy="6224270"/>
            <a:chOff x="2298065" y="797560"/>
            <a:chExt cx="14037945" cy="6224270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4721225" y="797560"/>
              <a:ext cx="8843010" cy="671830"/>
              <a:chOff x="4721225" y="797560"/>
              <a:chExt cx="8843010" cy="671830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721225" y="797560"/>
                <a:ext cx="8843010" cy="671830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8718550" y="1816735"/>
              <a:ext cx="848360" cy="848360"/>
              <a:chOff x="8718550" y="1816735"/>
              <a:chExt cx="848360" cy="848360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 rot="10800000">
                <a:off x="8718550" y="1816735"/>
                <a:ext cx="848360" cy="848360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2298065" y="2830830"/>
              <a:ext cx="14031595" cy="4183380"/>
              <a:chOff x="2298065" y="2830830"/>
              <a:chExt cx="14031595" cy="4183380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2298065" y="2830830"/>
                <a:ext cx="14031595" cy="4183380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18515" y="167640"/>
            <a:ext cx="7147560" cy="243522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06500" y="1487170"/>
            <a:ext cx="15872460" cy="123190"/>
            <a:chOff x="1206500" y="1487170"/>
            <a:chExt cx="15872460" cy="12319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06500" y="1487170"/>
              <a:ext cx="15872460" cy="1231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539730" y="2825115"/>
            <a:ext cx="6171565" cy="4636135"/>
            <a:chOff x="10539730" y="2825115"/>
            <a:chExt cx="6171565" cy="463613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539730" y="2825115"/>
              <a:ext cx="6171565" cy="463613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33500" y="2825115"/>
            <a:ext cx="7187565" cy="4636135"/>
            <a:chOff x="1333500" y="2825115"/>
            <a:chExt cx="7187565" cy="463613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33500" y="2825115"/>
              <a:ext cx="7187565" cy="4636135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368550" y="7529195"/>
            <a:ext cx="5219065" cy="1153160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994390" y="7419975"/>
            <a:ext cx="5497195" cy="15354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732500" cy="12610465"/>
            <a:chOff x="0" y="0"/>
            <a:chExt cx="18732500" cy="1261046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732500" cy="1261046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463290" y="546735"/>
            <a:ext cx="13046075" cy="747522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6830" y="2692400"/>
            <a:ext cx="21114385" cy="9880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15900" y="0"/>
            <a:ext cx="3886835" cy="1778000"/>
            <a:chOff x="-215900" y="0"/>
            <a:chExt cx="3886835" cy="177800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299210" y="-728980"/>
              <a:ext cx="3999865" cy="3485515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24510" y="-1014730"/>
              <a:ext cx="6527800" cy="469455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31470" y="1474470"/>
            <a:ext cx="15872460" cy="123190"/>
            <a:chOff x="331470" y="1474470"/>
            <a:chExt cx="15872460" cy="12319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31470" y="1474470"/>
              <a:ext cx="15872460" cy="12319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838180" y="2373630"/>
            <a:ext cx="4351655" cy="6980555"/>
            <a:chOff x="10838180" y="2373630"/>
            <a:chExt cx="4351655" cy="6980555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0838180" y="2373630"/>
              <a:ext cx="4351655" cy="1423670"/>
              <a:chOff x="10838180" y="2373630"/>
              <a:chExt cx="4351655" cy="1423670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0289540" y="1785620"/>
                <a:ext cx="2865120" cy="2842260"/>
              </a:xfrm>
              <a:prstGeom prst="rect">
                <a:avLst/>
              </a:prstGeom>
            </p:spPr>
          </p:pic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1983085" y="2612390"/>
                <a:ext cx="3588385" cy="1204595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0838180" y="4229735"/>
              <a:ext cx="3513455" cy="1423670"/>
              <a:chOff x="10838180" y="4229735"/>
              <a:chExt cx="3513455" cy="1423670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0294620" y="3653155"/>
                <a:ext cx="2844800" cy="2820035"/>
              </a:xfrm>
              <a:prstGeom prst="rect">
                <a:avLst/>
              </a:prstGeom>
            </p:spPr>
          </p:pic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1904980" y="4488180"/>
                <a:ext cx="1307465" cy="1147445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0838180" y="6086475"/>
              <a:ext cx="3513455" cy="1417955"/>
              <a:chOff x="10838180" y="6086475"/>
              <a:chExt cx="3513455" cy="1417955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0311765" y="5498465"/>
                <a:ext cx="2775585" cy="2842260"/>
              </a:xfrm>
              <a:prstGeom prst="rect">
                <a:avLst/>
              </a:prstGeom>
            </p:spPr>
          </p:pic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1897995" y="6344920"/>
                <a:ext cx="2225675" cy="1154430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0838180" y="7936230"/>
              <a:ext cx="3513455" cy="1417955"/>
              <a:chOff x="10838180" y="7936230"/>
              <a:chExt cx="3513455" cy="1417955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0295255" y="7359650"/>
                <a:ext cx="2840355" cy="2820035"/>
              </a:xfrm>
              <a:prstGeom prst="rect">
                <a:avLst/>
              </a:prstGeom>
            </p:spPr>
          </p:pic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1917045" y="8195310"/>
                <a:ext cx="2585720" cy="1149985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2195830" y="2373630"/>
            <a:ext cx="3613150" cy="7005955"/>
            <a:chOff x="2195830" y="2373630"/>
            <a:chExt cx="3613150" cy="7005955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2195830" y="2373630"/>
              <a:ext cx="3556000" cy="1449070"/>
              <a:chOff x="2195830" y="2373630"/>
              <a:chExt cx="3556000" cy="1449070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3294380" y="2637155"/>
                <a:ext cx="2879725" cy="1168400"/>
              </a:xfrm>
              <a:prstGeom prst="rect">
                <a:avLst/>
              </a:prstGeom>
            </p:spPr>
          </p:pic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606550" y="1787525"/>
                <a:ext cx="3039745" cy="2863850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2252980" y="4231640"/>
              <a:ext cx="3556000" cy="1443355"/>
              <a:chOff x="2252980" y="4231640"/>
              <a:chExt cx="3556000" cy="1443355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3351530" y="4495800"/>
                <a:ext cx="2531745" cy="1168400"/>
              </a:xfrm>
              <a:prstGeom prst="rect">
                <a:avLst/>
              </a:prstGeom>
            </p:spPr>
          </p:pic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710690" y="3650615"/>
                <a:ext cx="2853055" cy="2853055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2252980" y="6083935"/>
              <a:ext cx="3556000" cy="1443355"/>
              <a:chOff x="2252980" y="6083935"/>
              <a:chExt cx="3556000" cy="1443355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3345815" y="6348095"/>
                <a:ext cx="1940560" cy="1173480"/>
              </a:xfrm>
              <a:prstGeom prst="rect">
                <a:avLst/>
              </a:prstGeom>
            </p:spPr>
          </p:pic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1699895" y="5502910"/>
                <a:ext cx="2894965" cy="285305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2252980" y="7936230"/>
              <a:ext cx="3556000" cy="1443355"/>
              <a:chOff x="2252980" y="7936230"/>
              <a:chExt cx="3556000" cy="1443355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3328035" y="8200390"/>
                <a:ext cx="1631950" cy="1167130"/>
              </a:xfrm>
              <a:prstGeom prst="rect">
                <a:avLst/>
              </a:prstGeom>
            </p:spPr>
          </p:pic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740535" y="7352030"/>
                <a:ext cx="2733040" cy="2859405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048490" y="7923530"/>
            <a:ext cx="4516120" cy="1466850"/>
            <a:chOff x="12048490" y="7923530"/>
            <a:chExt cx="4516120" cy="146685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048490" y="7923530"/>
              <a:ext cx="4516120" cy="146685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00100" y="183515"/>
            <a:ext cx="8447405" cy="241427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06500" y="1487170"/>
            <a:ext cx="15872460" cy="123190"/>
            <a:chOff x="1206500" y="1487170"/>
            <a:chExt cx="15872460" cy="12319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06500" y="1487170"/>
              <a:ext cx="15872460" cy="12319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924175" y="4434840"/>
            <a:ext cx="2832100" cy="1416050"/>
            <a:chOff x="2924175" y="4434840"/>
            <a:chExt cx="2832100" cy="1416050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2924175" y="4434840"/>
              <a:ext cx="2832100" cy="1416050"/>
              <a:chOff x="2924175" y="4434840"/>
              <a:chExt cx="2832100" cy="1416050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2924175" y="4434840"/>
                <a:ext cx="2832100" cy="1416050"/>
              </a:xfrm>
              <a:prstGeom prst="rect">
                <a:avLst/>
              </a:prstGeom>
            </p:spPr>
          </p:pic>
        </p:grpSp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041650" y="4715510"/>
              <a:ext cx="3012440" cy="1797050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228715" y="3163570"/>
            <a:ext cx="6200140" cy="284289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2790170" y="3693795"/>
            <a:ext cx="2898140" cy="2898140"/>
            <a:chOff x="12790170" y="3693795"/>
            <a:chExt cx="2898140" cy="2898140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2790170" y="3693795"/>
              <a:ext cx="2898140" cy="2898140"/>
              <a:chOff x="12790170" y="3693795"/>
              <a:chExt cx="2898140" cy="2898140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2790170" y="3693795"/>
                <a:ext cx="2898140" cy="2898140"/>
              </a:xfrm>
              <a:prstGeom prst="rect">
                <a:avLst/>
              </a:prstGeom>
            </p:spPr>
          </p:pic>
        </p:grpSp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931775" y="4502150"/>
              <a:ext cx="2913380" cy="174307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314440" y="4837430"/>
            <a:ext cx="6171565" cy="610235"/>
            <a:chOff x="6314440" y="4837430"/>
            <a:chExt cx="6171565" cy="610235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314440" y="4837430"/>
              <a:ext cx="6171565" cy="61023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3664565" y="6801485"/>
            <a:ext cx="1149985" cy="1055370"/>
            <a:chOff x="13664565" y="6801485"/>
            <a:chExt cx="1149985" cy="1055370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10800000">
              <a:off x="13664565" y="6801485"/>
              <a:ext cx="1149985" cy="1055370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859260" y="7980680"/>
            <a:ext cx="5044440" cy="13442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326495" y="7646035"/>
            <a:ext cx="5752465" cy="1670685"/>
            <a:chOff x="11326495" y="7646035"/>
            <a:chExt cx="5752465" cy="167068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326495" y="7646035"/>
              <a:ext cx="5752465" cy="167068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00100" y="194310"/>
            <a:ext cx="16029305" cy="239268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06500" y="1487170"/>
            <a:ext cx="15872460" cy="123190"/>
            <a:chOff x="1206500" y="1487170"/>
            <a:chExt cx="15872460" cy="12319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06500" y="1487170"/>
              <a:ext cx="15872460" cy="12319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56005" y="4015105"/>
            <a:ext cx="3257550" cy="1628775"/>
            <a:chOff x="1056005" y="4015105"/>
            <a:chExt cx="3257550" cy="1628775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056005" y="4015105"/>
              <a:ext cx="3257550" cy="1628775"/>
              <a:chOff x="1056005" y="4015105"/>
              <a:chExt cx="3257550" cy="1628775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056005" y="4015105"/>
                <a:ext cx="3257550" cy="1628775"/>
              </a:xfrm>
              <a:prstGeom prst="rect">
                <a:avLst/>
              </a:prstGeom>
            </p:spPr>
          </p:pic>
        </p:grpSp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92175" y="4425950"/>
              <a:ext cx="3985895" cy="169100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550410" y="4544060"/>
            <a:ext cx="7098665" cy="702310"/>
            <a:chOff x="4550410" y="4544060"/>
            <a:chExt cx="7098665" cy="70231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550410" y="4544060"/>
              <a:ext cx="7098665" cy="70231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391390" y="3369310"/>
            <a:ext cx="3333750" cy="3333750"/>
            <a:chOff x="12391390" y="3369310"/>
            <a:chExt cx="3333750" cy="3333750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391390" y="3369310"/>
              <a:ext cx="3333750" cy="3333750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661140" y="4105275"/>
            <a:ext cx="4822190" cy="2170430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3409930" y="6703060"/>
            <a:ext cx="1322705" cy="1214120"/>
            <a:chOff x="13409930" y="6703060"/>
            <a:chExt cx="1322705" cy="1214120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10800000">
              <a:off x="13409930" y="6703060"/>
              <a:ext cx="1322705" cy="1214120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363835" y="7570470"/>
            <a:ext cx="7628255" cy="1632585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359275" y="3696970"/>
            <a:ext cx="7268210" cy="1763395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615690" y="5165725"/>
            <a:ext cx="8052435" cy="1239520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426720" y="4544060"/>
            <a:ext cx="4516120" cy="1466850"/>
            <a:chOff x="426720" y="4544060"/>
            <a:chExt cx="4516120" cy="1466850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26720" y="4544060"/>
              <a:ext cx="4516120" cy="146685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06500" y="1487170"/>
            <a:ext cx="15872460" cy="123190"/>
            <a:chOff x="1206500" y="1487170"/>
            <a:chExt cx="15872460" cy="12319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06500" y="1487170"/>
              <a:ext cx="15872460" cy="1231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36625" y="4385310"/>
            <a:ext cx="5627370" cy="2813685"/>
            <a:chOff x="936625" y="4385310"/>
            <a:chExt cx="5627370" cy="281368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36625" y="4385310"/>
              <a:ext cx="5627370" cy="281368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9215" y="5156835"/>
            <a:ext cx="7355840" cy="258000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185535" y="3597275"/>
            <a:ext cx="8665210" cy="309118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4584680" y="4323715"/>
            <a:ext cx="2898140" cy="2898140"/>
            <a:chOff x="14584680" y="4323715"/>
            <a:chExt cx="2898140" cy="2898140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4584680" y="4323715"/>
              <a:ext cx="2898140" cy="2898140"/>
              <a:chOff x="14584680" y="4323715"/>
              <a:chExt cx="2898140" cy="2898140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4584680" y="4323715"/>
                <a:ext cx="2898140" cy="2898140"/>
              </a:xfrm>
              <a:prstGeom prst="rect">
                <a:avLst/>
              </a:prstGeom>
            </p:spPr>
          </p:pic>
        </p:grpSp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726285" y="5132070"/>
              <a:ext cx="2913380" cy="174307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216775" y="6273800"/>
            <a:ext cx="7009130" cy="610235"/>
            <a:chOff x="7216775" y="6273800"/>
            <a:chExt cx="7009130" cy="61023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216775" y="6273800"/>
              <a:ext cx="7009130" cy="61023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30580" y="6254750"/>
            <a:ext cx="5752465" cy="1354455"/>
            <a:chOff x="830580" y="6254750"/>
            <a:chExt cx="5752465" cy="135445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30580" y="6254750"/>
              <a:ext cx="5752465" cy="1354455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00100" y="194310"/>
            <a:ext cx="16029305" cy="23926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00100" y="189865"/>
            <a:ext cx="16635730" cy="240157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06500" y="1487170"/>
            <a:ext cx="15872460" cy="123190"/>
            <a:chOff x="1206500" y="1487170"/>
            <a:chExt cx="15872460" cy="12319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06500" y="1487170"/>
              <a:ext cx="15872460" cy="1231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961495" y="7267575"/>
            <a:ext cx="3345815" cy="1153160"/>
            <a:chOff x="11961495" y="7267575"/>
            <a:chExt cx="3345815" cy="115316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961495" y="7267575"/>
              <a:ext cx="3345815" cy="1153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319020" y="3710940"/>
            <a:ext cx="2832100" cy="1416050"/>
            <a:chOff x="2319020" y="3710940"/>
            <a:chExt cx="2832100" cy="1416050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2319020" y="3710940"/>
              <a:ext cx="2832100" cy="1416050"/>
              <a:chOff x="2319020" y="3710940"/>
              <a:chExt cx="2832100" cy="1416050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2319020" y="3710940"/>
                <a:ext cx="2832100" cy="1416050"/>
              </a:xfrm>
              <a:prstGeom prst="rect">
                <a:avLst/>
              </a:prstGeom>
            </p:spPr>
          </p:pic>
        </p:grpSp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436495" y="3968115"/>
              <a:ext cx="3012440" cy="1818640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086350" y="2668270"/>
            <a:ext cx="6682740" cy="244919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2185015" y="2969895"/>
            <a:ext cx="2898140" cy="2898140"/>
            <a:chOff x="12185015" y="2969895"/>
            <a:chExt cx="2898140" cy="2898140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2185015" y="2969895"/>
              <a:ext cx="2898140" cy="2898140"/>
              <a:chOff x="12185015" y="2969895"/>
              <a:chExt cx="2898140" cy="2898140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2185015" y="2969895"/>
                <a:ext cx="2898140" cy="2898140"/>
              </a:xfrm>
              <a:prstGeom prst="rect">
                <a:avLst/>
              </a:prstGeom>
            </p:spPr>
          </p:pic>
        </p:grpSp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326620" y="3778250"/>
              <a:ext cx="2913380" cy="174307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708650" y="4113530"/>
            <a:ext cx="6171565" cy="610235"/>
            <a:chOff x="5708650" y="4113530"/>
            <a:chExt cx="6171565" cy="610235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708650" y="4113530"/>
              <a:ext cx="6171565" cy="61023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3058775" y="6077585"/>
            <a:ext cx="1149985" cy="1055370"/>
            <a:chOff x="13058775" y="6077585"/>
            <a:chExt cx="1149985" cy="1055370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10800000">
              <a:off x="13058775" y="6077585"/>
              <a:ext cx="1149985" cy="1055370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881870" y="7256780"/>
            <a:ext cx="6349365" cy="13392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00100" y="189865"/>
            <a:ext cx="16635730" cy="240157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06500" y="1487170"/>
            <a:ext cx="15872460" cy="123190"/>
            <a:chOff x="1206500" y="1487170"/>
            <a:chExt cx="15872460" cy="12319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06500" y="1487170"/>
              <a:ext cx="15872460" cy="1231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36625" y="4385310"/>
            <a:ext cx="5627370" cy="2813685"/>
            <a:chOff x="936625" y="4385310"/>
            <a:chExt cx="5627370" cy="281368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36625" y="4385310"/>
              <a:ext cx="5627370" cy="2813685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437515" y="5242560"/>
            <a:ext cx="7609205" cy="210947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235065" y="3597275"/>
            <a:ext cx="8516620" cy="349123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4584680" y="4323715"/>
            <a:ext cx="2898140" cy="2898140"/>
            <a:chOff x="14584680" y="4323715"/>
            <a:chExt cx="2898140" cy="2898140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4584680" y="4323715"/>
              <a:ext cx="2898140" cy="2898140"/>
              <a:chOff x="14584680" y="4323715"/>
              <a:chExt cx="2898140" cy="289814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4584680" y="4323715"/>
                <a:ext cx="2898140" cy="2898140"/>
              </a:xfrm>
              <a:prstGeom prst="rect">
                <a:avLst/>
              </a:prstGeom>
            </p:spPr>
          </p:pic>
        </p:grpSp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726285" y="5132070"/>
              <a:ext cx="2913380" cy="174307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216775" y="6273800"/>
            <a:ext cx="7009130" cy="610235"/>
            <a:chOff x="7216775" y="6273800"/>
            <a:chExt cx="7009130" cy="61023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216775" y="6273800"/>
              <a:ext cx="7009130" cy="61023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037965" y="6137910"/>
            <a:ext cx="2325370" cy="1061085"/>
            <a:chOff x="4037965" y="6137910"/>
            <a:chExt cx="2325370" cy="106108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037965" y="6137910"/>
              <a:ext cx="2325370" cy="1061085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-1607185" y="8553450"/>
            <a:ext cx="19126200" cy="18662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504680" y="6675120"/>
            <a:ext cx="4161790" cy="1800860"/>
            <a:chOff x="9504680" y="6675120"/>
            <a:chExt cx="4161790" cy="180086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504680" y="6675120"/>
              <a:ext cx="4161790" cy="180086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78205" y="481330"/>
            <a:ext cx="15366365" cy="176085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06500" y="1487170"/>
            <a:ext cx="15872460" cy="123190"/>
            <a:chOff x="1206500" y="1487170"/>
            <a:chExt cx="15872460" cy="12319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06500" y="1487170"/>
              <a:ext cx="15872460" cy="12319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22375" y="2514600"/>
            <a:ext cx="938530" cy="991235"/>
            <a:chOff x="1222375" y="2514600"/>
            <a:chExt cx="938530" cy="99123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22375" y="2514600"/>
              <a:ext cx="938530" cy="99123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22375" y="3964940"/>
            <a:ext cx="938530" cy="991235"/>
            <a:chOff x="1222375" y="3964940"/>
            <a:chExt cx="938530" cy="99123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22375" y="3964940"/>
              <a:ext cx="938530" cy="99123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22375" y="5415280"/>
            <a:ext cx="938530" cy="991235"/>
            <a:chOff x="1222375" y="5415280"/>
            <a:chExt cx="938530" cy="99123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22375" y="5415280"/>
              <a:ext cx="938530" cy="99123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22375" y="6865620"/>
            <a:ext cx="938530" cy="991235"/>
            <a:chOff x="1222375" y="6865620"/>
            <a:chExt cx="938530" cy="99123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22375" y="6865620"/>
              <a:ext cx="938530" cy="99123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22375" y="8316595"/>
            <a:ext cx="938530" cy="991235"/>
            <a:chOff x="1222375" y="8316595"/>
            <a:chExt cx="938530" cy="99123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22375" y="8316595"/>
              <a:ext cx="938530" cy="991235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215515" y="2470785"/>
            <a:ext cx="3927475" cy="1452245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212975" y="3999865"/>
            <a:ext cx="10514965" cy="1452245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212340" y="5517515"/>
            <a:ext cx="12816205" cy="1438275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215515" y="6920230"/>
            <a:ext cx="15961360" cy="2065655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205355" y="8428355"/>
            <a:ext cx="13132435" cy="1447800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325880" y="2439670"/>
            <a:ext cx="1120140" cy="1471295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346200" y="3896995"/>
            <a:ext cx="1092835" cy="1463675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348740" y="5350510"/>
            <a:ext cx="1080135" cy="1466215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354455" y="6798310"/>
            <a:ext cx="1082040" cy="1471930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340485" y="8252460"/>
            <a:ext cx="1115060" cy="14738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 name="Slide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00100" y="189865"/>
            <a:ext cx="16635730" cy="240157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06500" y="1487170"/>
            <a:ext cx="15872460" cy="123190"/>
            <a:chOff x="1206500" y="1487170"/>
            <a:chExt cx="15872460" cy="12319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06500" y="1487170"/>
              <a:ext cx="15872460" cy="1231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36625" y="4385310"/>
            <a:ext cx="5627370" cy="2813685"/>
            <a:chOff x="936625" y="4385310"/>
            <a:chExt cx="5627370" cy="281368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36625" y="4385310"/>
              <a:ext cx="5627370" cy="2813685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1196975" y="5259705"/>
            <a:ext cx="8378190" cy="208216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660390" y="3597275"/>
            <a:ext cx="9161145" cy="349885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4584680" y="4323715"/>
            <a:ext cx="2898140" cy="2898140"/>
            <a:chOff x="14584680" y="4323715"/>
            <a:chExt cx="2898140" cy="289814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584680" y="4323715"/>
              <a:ext cx="2898140" cy="2898140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726285" y="5180965"/>
            <a:ext cx="2930525" cy="164465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216775" y="6273800"/>
            <a:ext cx="7009130" cy="610235"/>
            <a:chOff x="7216775" y="6273800"/>
            <a:chExt cx="7009130" cy="61023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216775" y="6273800"/>
              <a:ext cx="7009130" cy="610235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 name="Slide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732500" cy="12610465"/>
            <a:chOff x="0" y="0"/>
            <a:chExt cx="18732500" cy="1261046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732500" cy="1261046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648710" y="1339215"/>
            <a:ext cx="13960475" cy="9372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 name="Slide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43915" y="178435"/>
            <a:ext cx="2554605" cy="239966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06500" y="1487170"/>
            <a:ext cx="15872460" cy="123190"/>
            <a:chOff x="1206500" y="1487170"/>
            <a:chExt cx="15872460" cy="12319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06500" y="1487170"/>
              <a:ext cx="15872460" cy="123190"/>
            </a:xfrm>
            <a:prstGeom prst="rect">
              <a:avLst/>
            </a:prstGeom>
          </p:spPr>
        </p:pic>
      </p:grpSp>
      <p:pic>
        <p:nvPicPr>
          <p:cNvPr id="1002" name="그림 12" descr="C:/Users/user/AppData/Roaming/PolarisOffice/ETemp/16148_22456016/fImage7730263241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12" t="16858" r="60402" b="32711"/>
          <a:stretch>
            <a:fillRect/>
          </a:stretch>
        </p:blipFill>
        <p:spPr>
          <a:xfrm rot="0">
            <a:off x="2112010" y="3109595"/>
            <a:ext cx="6179185" cy="4996180"/>
          </a:xfrm>
          <a:prstGeom prst="rect"/>
          <a:noFill/>
        </p:spPr>
      </p:pic>
      <p:pic>
        <p:nvPicPr>
          <p:cNvPr id="1003" name="그림 13" descr="C:/Users/user/AppData/Roaming/PolarisOffice/ETemp/16148_22456016/fImage819856338467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9" t="26685" r="60329" b="5583"/>
          <a:stretch>
            <a:fillRect/>
          </a:stretch>
        </p:blipFill>
        <p:spPr>
          <a:xfrm rot="0">
            <a:off x="10203815" y="2259330"/>
            <a:ext cx="6205855" cy="671004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" descr="C:/Users/user/AppData/Roaming/PolarisOffice/ETemp/16148_22456016/image224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843915" y="178435"/>
            <a:ext cx="2555240" cy="2400300"/>
          </a:xfrm>
          <a:prstGeom prst="rect"/>
          <a:noFill/>
        </p:spPr>
      </p:pic>
      <p:grpSp>
        <p:nvGrpSpPr>
          <p:cNvPr id="1001" name="Group 5"/>
          <p:cNvGrpSpPr>
            <a:grpSpLocks/>
          </p:cNvGrpSpPr>
          <p:nvPr/>
        </p:nvGrpSpPr>
        <p:grpSpPr>
          <a:xfrm rot="0">
            <a:off x="1206500" y="1487170"/>
            <a:ext cx="15873095" cy="123825"/>
            <a:chOff x="1206500" y="1487170"/>
            <a:chExt cx="15873095" cy="123825"/>
          </a:xfrm>
        </p:grpSpPr>
        <p:pic>
          <p:nvPicPr>
            <p:cNvPr id="4" name="Picture " descr="C:/Users/user/AppData/Roaming/PolarisOffice/ETemp/16148_22456016/image225.png"/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0">
              <a:off x="1206500" y="1487170"/>
              <a:ext cx="15873095" cy="123825"/>
            </a:xfrm>
            <a:prstGeom prst="rect"/>
            <a:noFill/>
          </p:spPr>
        </p:pic>
      </p:grpSp>
      <p:grpSp>
        <p:nvGrpSpPr>
          <p:cNvPr id="1002" name="그룹 35"/>
          <p:cNvGrpSpPr>
            <a:grpSpLocks/>
          </p:cNvGrpSpPr>
          <p:nvPr/>
        </p:nvGrpSpPr>
        <p:grpSpPr>
          <a:xfrm rot="0">
            <a:off x="475615" y="1888490"/>
            <a:ext cx="17341215" cy="7730490"/>
            <a:chOff x="475615" y="1888490"/>
            <a:chExt cx="17341215" cy="7730490"/>
          </a:xfrm>
        </p:grpSpPr>
        <p:pic>
          <p:nvPicPr>
            <p:cNvPr id="1003" name="그림 30" descr="C:/Users/user/AppData/Roaming/PolarisOffice/ETemp/16148_22456016/fImage181596546334.png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0">
              <a:off x="475615" y="1888490"/>
              <a:ext cx="17341215" cy="949960"/>
            </a:xfrm>
            <a:prstGeom prst="rect"/>
            <a:noFill/>
          </p:spPr>
        </p:pic>
        <p:grpSp>
          <p:nvGrpSpPr>
            <p:cNvPr id="1004" name="그룹 33"/>
            <p:cNvGrpSpPr>
              <a:grpSpLocks/>
            </p:cNvGrpSpPr>
            <p:nvPr/>
          </p:nvGrpSpPr>
          <p:grpSpPr>
            <a:xfrm rot="0">
              <a:off x="6283960" y="4097020"/>
              <a:ext cx="5712460" cy="5521960"/>
              <a:chOff x="6283960" y="4097020"/>
              <a:chExt cx="5712460" cy="5521960"/>
            </a:xfrm>
          </p:grpSpPr>
          <p:pic>
            <p:nvPicPr>
              <p:cNvPr id="1005" name="그림 31" descr="C:/Users/user/AppData/Roaming/PolarisOffice/ETemp/16148_22456016/fImage1625056556500.png"/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4369"/>
              <a:stretch>
                <a:fillRect/>
              </a:stretch>
            </p:blipFill>
            <p:spPr>
              <a:xfrm rot="0">
                <a:off x="8716645" y="4097020"/>
                <a:ext cx="3279140" cy="5520690"/>
              </a:xfrm>
              <a:prstGeom prst="rect"/>
              <a:noFill/>
            </p:spPr>
          </p:pic>
          <p:pic>
            <p:nvPicPr>
              <p:cNvPr id="1006" name="그림 32" descr="C:/Users/user/AppData/Roaming/PolarisOffice/ETemp/16148_22456016/fImage1625056569169.png"/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88390"/>
              <a:stretch>
                <a:fillRect/>
              </a:stretch>
            </p:blipFill>
            <p:spPr>
              <a:xfrm rot="0">
                <a:off x="6282690" y="4095750"/>
                <a:ext cx="2434590" cy="5520690"/>
              </a:xfrm>
              <a:prstGeom prst="rect"/>
              <a:noFill/>
            </p:spPr>
          </p:pic>
        </p:grpSp>
        <p:sp>
          <p:nvSpPr>
            <p:cNvPr id="1007" name="도형 34"/>
            <p:cNvSpPr>
              <a:spLocks/>
            </p:cNvSpPr>
            <p:nvPr/>
          </p:nvSpPr>
          <p:spPr>
            <a:xfrm rot="0">
              <a:off x="10753090" y="6304280"/>
              <a:ext cx="1338580" cy="2165350"/>
            </a:xfrm>
            <a:prstGeom prst="ellipse"/>
            <a:noFill/>
            <a:ln w="57150" cap="flat" cmpd="sng">
              <a:solidFill>
                <a:srgbClr val="FF0000">
                  <a:alpha val="100000"/>
                </a:srgbClr>
              </a:solidFill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vert="horz" anchor="ctr">
              <a:noAutofit/>
            </a:bodyPr>
            <a:lstStyle/>
            <a:p>
              <a:pPr marL="0" indent="0" rtl="0" algn="ctr" defTabSz="914400" eaLnBrk="1" latinLnBrk="1" hangingPunct="1"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732500" cy="12610465"/>
            <a:chOff x="0" y="0"/>
            <a:chExt cx="18732500" cy="1261046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732500" cy="1261046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17625" y="2285365"/>
            <a:ext cx="15650845" cy="5715635"/>
            <a:chOff x="1317625" y="2285365"/>
            <a:chExt cx="15650845" cy="571563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02175" y="818515"/>
              <a:ext cx="9488170" cy="6987540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285115" y="2426970"/>
              <a:ext cx="21596985" cy="9352915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" descr="C:/Users/user/AppData/Roaming/PolarisOffice/ETemp/16148_22456016/image224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843915" y="178435"/>
            <a:ext cx="2555240" cy="2400300"/>
          </a:xfrm>
          <a:prstGeom prst="rect"/>
          <a:noFill/>
        </p:spPr>
      </p:pic>
      <p:grpSp>
        <p:nvGrpSpPr>
          <p:cNvPr id="1001" name="Group 5"/>
          <p:cNvGrpSpPr>
            <a:grpSpLocks/>
          </p:cNvGrpSpPr>
          <p:nvPr/>
        </p:nvGrpSpPr>
        <p:grpSpPr>
          <a:xfrm rot="0">
            <a:off x="1206500" y="1487170"/>
            <a:ext cx="15873095" cy="123825"/>
            <a:chOff x="1206500" y="1487170"/>
            <a:chExt cx="15873095" cy="123825"/>
          </a:xfrm>
        </p:grpSpPr>
        <p:pic>
          <p:nvPicPr>
            <p:cNvPr id="4" name="Picture " descr="C:/Users/user/AppData/Roaming/PolarisOffice/ETemp/16148_22456016/image225.png"/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0">
              <a:off x="1206500" y="1487170"/>
              <a:ext cx="15873095" cy="123825"/>
            </a:xfrm>
            <a:prstGeom prst="rect"/>
            <a:noFill/>
          </p:spPr>
        </p:pic>
      </p:grpSp>
      <p:grpSp>
        <p:nvGrpSpPr>
          <p:cNvPr id="1002" name="그룹 42"/>
          <p:cNvGrpSpPr>
            <a:grpSpLocks/>
          </p:cNvGrpSpPr>
          <p:nvPr/>
        </p:nvGrpSpPr>
        <p:grpSpPr>
          <a:xfrm rot="0">
            <a:off x="1570355" y="2181225"/>
            <a:ext cx="15158085" cy="7517130"/>
            <a:chOff x="1570355" y="2181225"/>
            <a:chExt cx="15158085" cy="7517130"/>
          </a:xfrm>
        </p:grpSpPr>
        <p:pic>
          <p:nvPicPr>
            <p:cNvPr id="1003" name="그림 37" descr="C:/Users/user/AppData/Roaming/PolarisOffice/ETemp/16148_22456016/fImage128896625724.png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0">
              <a:off x="1570355" y="2181225"/>
              <a:ext cx="15158085" cy="850900"/>
            </a:xfrm>
            <a:prstGeom prst="rect"/>
            <a:noFill/>
          </p:spPr>
        </p:pic>
        <p:grpSp>
          <p:nvGrpSpPr>
            <p:cNvPr id="1004" name="그룹 40"/>
            <p:cNvGrpSpPr>
              <a:grpSpLocks/>
            </p:cNvGrpSpPr>
            <p:nvPr/>
          </p:nvGrpSpPr>
          <p:grpSpPr>
            <a:xfrm rot="0">
              <a:off x="6367145" y="4328160"/>
              <a:ext cx="5561330" cy="5368290"/>
              <a:chOff x="6367145" y="4328160"/>
              <a:chExt cx="5561330" cy="5368290"/>
            </a:xfrm>
          </p:grpSpPr>
          <p:pic>
            <p:nvPicPr>
              <p:cNvPr id="1005" name="그림 38" descr="C:/Users/user/AppData/Roaming/PolarisOffice/ETemp/16148_22456016/fImage219776631478.png"/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812" t="5858" r="5422" b="8093"/>
              <a:stretch>
                <a:fillRect/>
              </a:stretch>
            </p:blipFill>
            <p:spPr>
              <a:xfrm rot="0">
                <a:off x="8851265" y="4326890"/>
                <a:ext cx="3075940" cy="5368290"/>
              </a:xfrm>
              <a:prstGeom prst="rect"/>
              <a:noFill/>
            </p:spPr>
          </p:pic>
          <p:pic>
            <p:nvPicPr>
              <p:cNvPr id="1006" name="그림 39" descr="C:/Users/user/AppData/Roaming/PolarisOffice/ETemp/16148_22456016/fImage304466649358.png"/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853" t="5958" r="10379" b="4029"/>
              <a:stretch>
                <a:fillRect/>
              </a:stretch>
            </p:blipFill>
            <p:spPr>
              <a:xfrm rot="0">
                <a:off x="6366510" y="4326890"/>
                <a:ext cx="2485390" cy="5368290"/>
              </a:xfrm>
              <a:prstGeom prst="rect"/>
              <a:noFill/>
            </p:spPr>
          </p:pic>
        </p:grpSp>
        <p:sp>
          <p:nvSpPr>
            <p:cNvPr id="1007" name="도형 41"/>
            <p:cNvSpPr>
              <a:spLocks/>
            </p:cNvSpPr>
            <p:nvPr/>
          </p:nvSpPr>
          <p:spPr>
            <a:xfrm rot="0">
              <a:off x="10426700" y="9145905"/>
              <a:ext cx="1779270" cy="552450"/>
            </a:xfrm>
            <a:prstGeom prst="ellipse"/>
            <a:noFill/>
            <a:ln w="57150" cap="flat" cmpd="sng">
              <a:solidFill>
                <a:srgbClr val="FF0000">
                  <a:alpha val="100000"/>
                </a:srgbClr>
              </a:solidFill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vert="horz" anchor="ctr">
              <a:noAutofit/>
            </a:bodyPr>
            <a:lstStyle/>
            <a:p>
              <a:pPr marL="0" indent="0" rtl="0" algn="ctr" defTabSz="914400" eaLnBrk="1" latinLnBrk="1" hangingPunct="1"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" descr="C:/Users/user/AppData/Roaming/PolarisOffice/ETemp/16148_22456016/image224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843915" y="178435"/>
            <a:ext cx="2555240" cy="2400300"/>
          </a:xfrm>
          <a:prstGeom prst="rect"/>
          <a:noFill/>
        </p:spPr>
      </p:pic>
      <p:grpSp>
        <p:nvGrpSpPr>
          <p:cNvPr id="1001" name="Group 5"/>
          <p:cNvGrpSpPr>
            <a:grpSpLocks/>
          </p:cNvGrpSpPr>
          <p:nvPr/>
        </p:nvGrpSpPr>
        <p:grpSpPr>
          <a:xfrm rot="0">
            <a:off x="1206500" y="1487170"/>
            <a:ext cx="15873095" cy="123825"/>
            <a:chOff x="1206500" y="1487170"/>
            <a:chExt cx="15873095" cy="123825"/>
          </a:xfrm>
        </p:grpSpPr>
        <p:pic>
          <p:nvPicPr>
            <p:cNvPr id="4" name="Picture " descr="C:/Users/user/AppData/Roaming/PolarisOffice/ETemp/16148_22456016/image225.png"/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0">
              <a:off x="1206500" y="1487170"/>
              <a:ext cx="15873095" cy="123825"/>
            </a:xfrm>
            <a:prstGeom prst="rect"/>
            <a:noFill/>
          </p:spPr>
        </p:pic>
      </p:grpSp>
      <p:grpSp>
        <p:nvGrpSpPr>
          <p:cNvPr id="1002" name="그룹 49"/>
          <p:cNvGrpSpPr>
            <a:grpSpLocks/>
          </p:cNvGrpSpPr>
          <p:nvPr/>
        </p:nvGrpSpPr>
        <p:grpSpPr>
          <a:xfrm rot="0">
            <a:off x="2178685" y="1898650"/>
            <a:ext cx="13938885" cy="8118475"/>
            <a:chOff x="2178685" y="1898650"/>
            <a:chExt cx="13938885" cy="8118475"/>
          </a:xfrm>
        </p:grpSpPr>
        <p:pic>
          <p:nvPicPr>
            <p:cNvPr id="1003" name="그림 44" descr="C:/Users/user/AppData/Roaming/PolarisOffice/ETemp/16148_22456016/fImage137516706962.png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0">
              <a:off x="2178685" y="1898650"/>
              <a:ext cx="13938885" cy="778510"/>
            </a:xfrm>
            <a:prstGeom prst="rect"/>
            <a:noFill/>
          </p:spPr>
        </p:pic>
        <p:grpSp>
          <p:nvGrpSpPr>
            <p:cNvPr id="1004" name="그룹 47"/>
            <p:cNvGrpSpPr>
              <a:grpSpLocks/>
            </p:cNvGrpSpPr>
            <p:nvPr/>
          </p:nvGrpSpPr>
          <p:grpSpPr>
            <a:xfrm rot="0">
              <a:off x="6757035" y="3463925"/>
              <a:ext cx="4770755" cy="6553200"/>
              <a:chOff x="6757035" y="3463925"/>
              <a:chExt cx="4770755" cy="6553200"/>
            </a:xfrm>
          </p:grpSpPr>
          <p:pic>
            <p:nvPicPr>
              <p:cNvPr id="1005" name="그림 45" descr="C:/Users/user/AppData/Roaming/PolarisOffice/ETemp/16148_22456016/fImage770186714464.png"/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14" t="3957" r="67588" b="4501"/>
              <a:stretch>
                <a:fillRect/>
              </a:stretch>
            </p:blipFill>
            <p:spPr>
              <a:xfrm rot="0">
                <a:off x="6755130" y="3501390"/>
                <a:ext cx="2891790" cy="6506210"/>
              </a:xfrm>
              <a:prstGeom prst="rect"/>
              <a:noFill/>
            </p:spPr>
          </p:pic>
          <p:pic>
            <p:nvPicPr>
              <p:cNvPr id="1006" name="그림 46" descr="C:/Users/user/AppData/Roaming/PolarisOffice/ETemp/16148_22456016/fImage770186725705.png"/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6401" t="3772" r="3649" b="4011"/>
              <a:stretch>
                <a:fillRect/>
              </a:stretch>
            </p:blipFill>
            <p:spPr>
              <a:xfrm rot="0">
                <a:off x="9645650" y="3460750"/>
                <a:ext cx="1879600" cy="6553200"/>
              </a:xfrm>
              <a:prstGeom prst="rect"/>
              <a:noFill/>
            </p:spPr>
          </p:pic>
        </p:grpSp>
        <p:sp>
          <p:nvSpPr>
            <p:cNvPr id="1007" name="도형 48"/>
            <p:cNvSpPr>
              <a:spLocks/>
            </p:cNvSpPr>
            <p:nvPr/>
          </p:nvSpPr>
          <p:spPr>
            <a:xfrm rot="0">
              <a:off x="10034270" y="5833110"/>
              <a:ext cx="1719580" cy="3651250"/>
            </a:xfrm>
            <a:prstGeom prst="ellipse"/>
            <a:noFill/>
            <a:ln w="57150" cap="flat" cmpd="sng">
              <a:solidFill>
                <a:srgbClr val="FF0000">
                  <a:alpha val="100000"/>
                </a:srgbClr>
              </a:solidFill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vert="horz" anchor="ctr">
              <a:noAutofit/>
            </a:bodyPr>
            <a:lstStyle/>
            <a:p>
              <a:pPr marL="0" indent="0" rtl="0" algn="ctr" defTabSz="914400" eaLnBrk="1" latinLnBrk="1" hangingPunct="1"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" descr="C:/Users/user/AppData/Roaming/PolarisOffice/ETemp/16148_22456016/image224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843915" y="178435"/>
            <a:ext cx="2555240" cy="2400300"/>
          </a:xfrm>
          <a:prstGeom prst="rect"/>
          <a:noFill/>
        </p:spPr>
      </p:pic>
      <p:grpSp>
        <p:nvGrpSpPr>
          <p:cNvPr id="1001" name="Group 5"/>
          <p:cNvGrpSpPr>
            <a:grpSpLocks/>
          </p:cNvGrpSpPr>
          <p:nvPr/>
        </p:nvGrpSpPr>
        <p:grpSpPr>
          <a:xfrm rot="0">
            <a:off x="1206500" y="1487170"/>
            <a:ext cx="15873095" cy="123825"/>
            <a:chOff x="1206500" y="1487170"/>
            <a:chExt cx="15873095" cy="123825"/>
          </a:xfrm>
        </p:grpSpPr>
        <p:pic>
          <p:nvPicPr>
            <p:cNvPr id="4" name="Picture " descr="C:/Users/user/AppData/Roaming/PolarisOffice/ETemp/16148_22456016/image225.png"/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0">
              <a:off x="1206500" y="1487170"/>
              <a:ext cx="15873095" cy="123825"/>
            </a:xfrm>
            <a:prstGeom prst="rect"/>
            <a:noFill/>
          </p:spPr>
        </p:pic>
      </p:grpSp>
      <p:grpSp>
        <p:nvGrpSpPr>
          <p:cNvPr id="1002" name="그룹 55"/>
          <p:cNvGrpSpPr>
            <a:grpSpLocks/>
          </p:cNvGrpSpPr>
          <p:nvPr/>
        </p:nvGrpSpPr>
        <p:grpSpPr>
          <a:xfrm rot="0">
            <a:off x="1890395" y="1900555"/>
            <a:ext cx="14505305" cy="7931150"/>
            <a:chOff x="1890395" y="1900555"/>
            <a:chExt cx="14505305" cy="7931150"/>
          </a:xfrm>
        </p:grpSpPr>
        <p:pic>
          <p:nvPicPr>
            <p:cNvPr id="1003" name="그림 51" descr="C:/Users/user/AppData/Roaming/PolarisOffice/ETemp/16148_22456016/fImage160626788145.png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0">
              <a:off x="1890395" y="1900555"/>
              <a:ext cx="14505305" cy="843280"/>
            </a:xfrm>
            <a:prstGeom prst="rect"/>
            <a:noFill/>
          </p:spPr>
        </p:pic>
        <p:pic>
          <p:nvPicPr>
            <p:cNvPr id="1004" name="그림 52" descr="C:/Users/user/AppData/Roaming/PolarisOffice/ETemp/16148_22456016/fImage453516793281.png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4" t="3386" r="2906" b="5714"/>
            <a:stretch>
              <a:fillRect/>
            </a:stretch>
          </p:blipFill>
          <p:spPr>
            <a:xfrm rot="0">
              <a:off x="6874510" y="3603625"/>
              <a:ext cx="4528820" cy="6228080"/>
            </a:xfrm>
            <a:prstGeom prst="rect"/>
            <a:noFill/>
          </p:spPr>
        </p:pic>
        <p:sp>
          <p:nvSpPr>
            <p:cNvPr id="1005" name="도형 53"/>
            <p:cNvSpPr>
              <a:spLocks/>
            </p:cNvSpPr>
            <p:nvPr/>
          </p:nvSpPr>
          <p:spPr>
            <a:xfrm rot="0">
              <a:off x="9497060" y="6710680"/>
              <a:ext cx="1969770" cy="1228090"/>
            </a:xfrm>
            <a:prstGeom prst="ellipse"/>
            <a:noFill/>
            <a:ln w="57150" cap="flat" cmpd="sng">
              <a:solidFill>
                <a:srgbClr val="FF0000">
                  <a:alpha val="100000"/>
                </a:srgbClr>
              </a:solidFill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vert="horz" anchor="ctr">
              <a:noAutofit/>
            </a:bodyPr>
            <a:lstStyle/>
            <a:p>
              <a:pPr marL="0" indent="0" rtl="0" algn="ctr" defTabSz="914400" eaLnBrk="1" latinLnBrk="1" hangingPunct="1"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1006" name="도형 54"/>
            <p:cNvSpPr>
              <a:spLocks/>
            </p:cNvSpPr>
            <p:nvPr/>
          </p:nvSpPr>
          <p:spPr>
            <a:xfrm rot="0">
              <a:off x="9497060" y="7938770"/>
              <a:ext cx="1969770" cy="1228090"/>
            </a:xfrm>
            <a:prstGeom prst="ellipse"/>
            <a:noFill/>
            <a:ln w="57150" cap="flat" cmpd="sng">
              <a:solidFill>
                <a:srgbClr val="FF0000">
                  <a:alpha val="100000"/>
                </a:srgbClr>
              </a:solidFill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vert="horz" anchor="ctr">
              <a:noAutofit/>
            </a:bodyPr>
            <a:lstStyle/>
            <a:p>
              <a:pPr marL="0" indent="0" rtl="0" algn="ctr" defTabSz="914400" eaLnBrk="1" latinLnBrk="1" hangingPunct="1"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" descr="C:/Users/user/AppData/Roaming/PolarisOffice/ETemp/16148_22456016/image224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843915" y="178435"/>
            <a:ext cx="2555240" cy="2400300"/>
          </a:xfrm>
          <a:prstGeom prst="rect"/>
          <a:noFill/>
        </p:spPr>
      </p:pic>
      <p:grpSp>
        <p:nvGrpSpPr>
          <p:cNvPr id="1001" name="Group 5"/>
          <p:cNvGrpSpPr>
            <a:grpSpLocks/>
          </p:cNvGrpSpPr>
          <p:nvPr/>
        </p:nvGrpSpPr>
        <p:grpSpPr>
          <a:xfrm rot="0">
            <a:off x="1206500" y="1487170"/>
            <a:ext cx="15873095" cy="123825"/>
            <a:chOff x="1206500" y="1487170"/>
            <a:chExt cx="15873095" cy="123825"/>
          </a:xfrm>
        </p:grpSpPr>
        <p:pic>
          <p:nvPicPr>
            <p:cNvPr id="4" name="Picture " descr="C:/Users/user/AppData/Roaming/PolarisOffice/ETemp/16148_22456016/image225.png"/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0">
              <a:off x="1206500" y="1487170"/>
              <a:ext cx="15873095" cy="123825"/>
            </a:xfrm>
            <a:prstGeom prst="rect"/>
            <a:noFill/>
          </p:spPr>
        </p:pic>
      </p:grpSp>
      <p:grpSp>
        <p:nvGrpSpPr>
          <p:cNvPr id="1002" name="그룹 63"/>
          <p:cNvGrpSpPr>
            <a:grpSpLocks/>
          </p:cNvGrpSpPr>
          <p:nvPr/>
        </p:nvGrpSpPr>
        <p:grpSpPr>
          <a:xfrm rot="0">
            <a:off x="1646555" y="2147570"/>
            <a:ext cx="14988540" cy="7617460"/>
            <a:chOff x="1646555" y="2147570"/>
            <a:chExt cx="14988540" cy="7617460"/>
          </a:xfrm>
        </p:grpSpPr>
        <p:pic>
          <p:nvPicPr>
            <p:cNvPr id="1003" name="그림 57" descr="C:/Users/user/AppData/Roaming/PolarisOffice/ETemp/16148_22456016/fImage141346856827.png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0">
              <a:off x="1646555" y="2147570"/>
              <a:ext cx="14988540" cy="698500"/>
            </a:xfrm>
            <a:prstGeom prst="rect"/>
            <a:noFill/>
          </p:spPr>
        </p:pic>
        <p:grpSp>
          <p:nvGrpSpPr>
            <p:cNvPr id="1004" name="그룹 60"/>
            <p:cNvGrpSpPr>
              <a:grpSpLocks/>
            </p:cNvGrpSpPr>
            <p:nvPr/>
          </p:nvGrpSpPr>
          <p:grpSpPr>
            <a:xfrm rot="0">
              <a:off x="6807200" y="3484880"/>
              <a:ext cx="4669155" cy="6280150"/>
              <a:chOff x="6807200" y="3484880"/>
              <a:chExt cx="4669155" cy="6280150"/>
            </a:xfrm>
          </p:grpSpPr>
          <p:pic>
            <p:nvPicPr>
              <p:cNvPr id="1005" name="그림 58" descr="C:/Users/user/AppData/Roaming/PolarisOffice/ETemp/16148_22456016/fImage892266869961.png"/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01" t="1841" r="73023" b="2119"/>
              <a:stretch>
                <a:fillRect/>
              </a:stretch>
            </p:blipFill>
            <p:spPr>
              <a:xfrm rot="0">
                <a:off x="6807200" y="3484880"/>
                <a:ext cx="2791460" cy="6280150"/>
              </a:xfrm>
              <a:prstGeom prst="rect"/>
              <a:noFill/>
            </p:spPr>
          </p:pic>
          <p:pic>
            <p:nvPicPr>
              <p:cNvPr id="1006" name="그림 59" descr="C:/Users/user/AppData/Roaming/PolarisOffice/ETemp/16148_22456016/fImage89226687491.png"/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1067" t="1813" r="1467" b="3319"/>
              <a:stretch>
                <a:fillRect/>
              </a:stretch>
            </p:blipFill>
            <p:spPr>
              <a:xfrm rot="0">
                <a:off x="9599295" y="3484880"/>
                <a:ext cx="1877060" cy="6203950"/>
              </a:xfrm>
              <a:prstGeom prst="rect"/>
              <a:noFill/>
            </p:spPr>
          </p:pic>
        </p:grpSp>
        <p:sp>
          <p:nvSpPr>
            <p:cNvPr id="1007" name="도형 61"/>
            <p:cNvSpPr>
              <a:spLocks/>
            </p:cNvSpPr>
            <p:nvPr/>
          </p:nvSpPr>
          <p:spPr>
            <a:xfrm rot="0">
              <a:off x="9612630" y="7191375"/>
              <a:ext cx="1981200" cy="1235710"/>
            </a:xfrm>
            <a:prstGeom prst="ellipse"/>
            <a:noFill/>
            <a:ln w="57150" cap="flat" cmpd="sng">
              <a:solidFill>
                <a:srgbClr val="FF0000">
                  <a:alpha val="100000"/>
                </a:srgbClr>
              </a:solidFill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vert="horz" anchor="ctr">
              <a:noAutofit/>
            </a:bodyPr>
            <a:lstStyle/>
            <a:p>
              <a:pPr marL="0" indent="0" rtl="0" algn="ctr" defTabSz="914400" eaLnBrk="1" latinLnBrk="1" hangingPunct="1"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1008" name="도형 62"/>
            <p:cNvSpPr>
              <a:spLocks/>
            </p:cNvSpPr>
            <p:nvPr/>
          </p:nvSpPr>
          <p:spPr>
            <a:xfrm rot="0">
              <a:off x="9612630" y="8427085"/>
              <a:ext cx="1981200" cy="1235710"/>
            </a:xfrm>
            <a:prstGeom prst="ellipse"/>
            <a:noFill/>
            <a:ln w="57150" cap="flat" cmpd="sng">
              <a:solidFill>
                <a:srgbClr val="FF0000">
                  <a:alpha val="100000"/>
                </a:srgbClr>
              </a:solidFill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vert="horz" anchor="ctr">
              <a:noAutofit/>
            </a:bodyPr>
            <a:lstStyle/>
            <a:p>
              <a:pPr marL="0" indent="0" rtl="0" algn="ctr" defTabSz="914400" eaLnBrk="1" latinLnBrk="1" hangingPunct="1"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" descr="C:/Users/user/AppData/Roaming/PolarisOffice/ETemp/16148_22456016/image224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843915" y="178435"/>
            <a:ext cx="2555240" cy="2400300"/>
          </a:xfrm>
          <a:prstGeom prst="rect"/>
          <a:noFill/>
        </p:spPr>
      </p:pic>
      <p:grpSp>
        <p:nvGrpSpPr>
          <p:cNvPr id="1001" name="Group 5"/>
          <p:cNvGrpSpPr>
            <a:grpSpLocks/>
          </p:cNvGrpSpPr>
          <p:nvPr/>
        </p:nvGrpSpPr>
        <p:grpSpPr>
          <a:xfrm rot="0">
            <a:off x="1206500" y="1487170"/>
            <a:ext cx="15873095" cy="123825"/>
            <a:chOff x="1206500" y="1487170"/>
            <a:chExt cx="15873095" cy="123825"/>
          </a:xfrm>
        </p:grpSpPr>
        <p:pic>
          <p:nvPicPr>
            <p:cNvPr id="4" name="Picture " descr="C:/Users/user/AppData/Roaming/PolarisOffice/ETemp/16148_22456016/image225.png"/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0">
              <a:off x="1206500" y="1487170"/>
              <a:ext cx="15873095" cy="123825"/>
            </a:xfrm>
            <a:prstGeom prst="rect"/>
            <a:noFill/>
          </p:spPr>
        </p:pic>
      </p:grpSp>
      <p:grpSp>
        <p:nvGrpSpPr>
          <p:cNvPr id="1002" name="그룹 70"/>
          <p:cNvGrpSpPr>
            <a:grpSpLocks/>
          </p:cNvGrpSpPr>
          <p:nvPr/>
        </p:nvGrpSpPr>
        <p:grpSpPr>
          <a:xfrm rot="0">
            <a:off x="40005" y="2059940"/>
            <a:ext cx="18242915" cy="7625715"/>
            <a:chOff x="40005" y="2059940"/>
            <a:chExt cx="18242915" cy="7625715"/>
          </a:xfrm>
        </p:grpSpPr>
        <p:pic>
          <p:nvPicPr>
            <p:cNvPr id="1003" name="그림 65" descr="C:/Users/user/AppData/Roaming/PolarisOffice/ETemp/16148_22456016/fImage167396942995.png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0">
              <a:off x="40005" y="2059940"/>
              <a:ext cx="18242915" cy="693420"/>
            </a:xfrm>
            <a:prstGeom prst="rect"/>
            <a:noFill/>
          </p:spPr>
        </p:pic>
        <p:grpSp>
          <p:nvGrpSpPr>
            <p:cNvPr id="1004" name="그룹 68"/>
            <p:cNvGrpSpPr>
              <a:grpSpLocks/>
            </p:cNvGrpSpPr>
            <p:nvPr/>
          </p:nvGrpSpPr>
          <p:grpSpPr>
            <a:xfrm rot="0">
              <a:off x="5857875" y="3100705"/>
              <a:ext cx="6596380" cy="6584950"/>
              <a:chOff x="5857875" y="3100705"/>
              <a:chExt cx="6596380" cy="6584950"/>
            </a:xfrm>
          </p:grpSpPr>
          <p:pic>
            <p:nvPicPr>
              <p:cNvPr id="1005" name="그림 66" descr="C:/Users/user/AppData/Roaming/PolarisOffice/ETemp/16148_22456016/fImage199496951942.png"/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65" t="3962" r="3430" b="4042"/>
              <a:stretch>
                <a:fillRect/>
              </a:stretch>
            </p:blipFill>
            <p:spPr>
              <a:xfrm rot="0">
                <a:off x="8766810" y="3153410"/>
                <a:ext cx="3686810" cy="6531610"/>
              </a:xfrm>
              <a:prstGeom prst="rect"/>
              <a:noFill/>
            </p:spPr>
          </p:pic>
          <p:pic>
            <p:nvPicPr>
              <p:cNvPr id="1006" name="그림 67" descr="C:/Users/user/AppData/Roaming/PolarisOffice/ETemp/16148_22456016/fImage297306964827.png"/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483" t="2754" r="5743" b="5056"/>
              <a:stretch>
                <a:fillRect/>
              </a:stretch>
            </p:blipFill>
            <p:spPr>
              <a:xfrm rot="0">
                <a:off x="5857240" y="3100070"/>
                <a:ext cx="2923540" cy="6584950"/>
              </a:xfrm>
              <a:prstGeom prst="rect"/>
              <a:noFill/>
            </p:spPr>
          </p:pic>
        </p:grpSp>
        <p:sp>
          <p:nvSpPr>
            <p:cNvPr id="1007" name="도형 69"/>
            <p:cNvSpPr>
              <a:spLocks/>
            </p:cNvSpPr>
            <p:nvPr/>
          </p:nvSpPr>
          <p:spPr>
            <a:xfrm rot="0">
              <a:off x="10791825" y="6384925"/>
              <a:ext cx="2011680" cy="2749550"/>
            </a:xfrm>
            <a:prstGeom prst="ellipse"/>
            <a:noFill/>
            <a:ln w="57150" cap="flat" cmpd="sng">
              <a:solidFill>
                <a:srgbClr val="FF0000">
                  <a:alpha val="100000"/>
                </a:srgbClr>
              </a:solidFill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vert="horz" anchor="ctr">
              <a:noAutofit/>
            </a:bodyPr>
            <a:lstStyle/>
            <a:p>
              <a:pPr marL="0" indent="0" rtl="0" algn="ctr" defTabSz="914400" eaLnBrk="1" latinLnBrk="1" hangingPunct="1"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" descr="C:/Users/user/AppData/Roaming/PolarisOffice/ETemp/16148_22456016/image224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843915" y="178435"/>
            <a:ext cx="2555240" cy="2400300"/>
          </a:xfrm>
          <a:prstGeom prst="rect"/>
          <a:noFill/>
        </p:spPr>
      </p:pic>
      <p:grpSp>
        <p:nvGrpSpPr>
          <p:cNvPr id="1001" name="Group 5"/>
          <p:cNvGrpSpPr>
            <a:grpSpLocks/>
          </p:cNvGrpSpPr>
          <p:nvPr/>
        </p:nvGrpSpPr>
        <p:grpSpPr>
          <a:xfrm rot="0">
            <a:off x="1206500" y="1487170"/>
            <a:ext cx="15873095" cy="123825"/>
            <a:chOff x="1206500" y="1487170"/>
            <a:chExt cx="15873095" cy="123825"/>
          </a:xfrm>
        </p:grpSpPr>
        <p:pic>
          <p:nvPicPr>
            <p:cNvPr id="4" name="Picture " descr="C:/Users/user/AppData/Roaming/PolarisOffice/ETemp/16148_22456016/image225.png"/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0">
              <a:off x="1206500" y="1487170"/>
              <a:ext cx="15873095" cy="123825"/>
            </a:xfrm>
            <a:prstGeom prst="rect"/>
            <a:noFill/>
          </p:spPr>
        </p:pic>
      </p:grpSp>
      <p:grpSp>
        <p:nvGrpSpPr>
          <p:cNvPr id="1002" name="그룹 28"/>
          <p:cNvGrpSpPr>
            <a:grpSpLocks/>
          </p:cNvGrpSpPr>
          <p:nvPr/>
        </p:nvGrpSpPr>
        <p:grpSpPr>
          <a:xfrm rot="0">
            <a:off x="1207770" y="2169160"/>
            <a:ext cx="15534005" cy="7235190"/>
            <a:chOff x="1207770" y="2169160"/>
            <a:chExt cx="15534005" cy="7235190"/>
          </a:xfrm>
        </p:grpSpPr>
        <p:pic>
          <p:nvPicPr>
            <p:cNvPr id="1003" name="그림 23" descr="C:/Users/user/AppData/Roaming/PolarisOffice/ETemp/16148_22456016/fImage125156465436.png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0">
              <a:off x="1207770" y="2169160"/>
              <a:ext cx="15534005" cy="797560"/>
            </a:xfrm>
            <a:prstGeom prst="rect"/>
            <a:noFill/>
          </p:spPr>
        </p:pic>
        <p:grpSp>
          <p:nvGrpSpPr>
            <p:cNvPr id="1004" name="그룹 26"/>
            <p:cNvGrpSpPr>
              <a:grpSpLocks/>
            </p:cNvGrpSpPr>
            <p:nvPr/>
          </p:nvGrpSpPr>
          <p:grpSpPr>
            <a:xfrm rot="0">
              <a:off x="6458585" y="3567430"/>
              <a:ext cx="5027930" cy="5836920"/>
              <a:chOff x="6458585" y="3567430"/>
              <a:chExt cx="5027930" cy="5836920"/>
            </a:xfrm>
          </p:grpSpPr>
          <p:pic>
            <p:nvPicPr>
              <p:cNvPr id="1005" name="그림 24" descr="C:/Users/user/AppData/Roaming/PolarisOffice/ETemp/16148_22456016/fImage1407436472391.png"/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6869" t="1548" r="708" b="3471"/>
              <a:stretch>
                <a:fillRect/>
              </a:stretch>
            </p:blipFill>
            <p:spPr>
              <a:xfrm rot="0">
                <a:off x="9092565" y="3567430"/>
                <a:ext cx="2393950" cy="5836920"/>
              </a:xfrm>
              <a:prstGeom prst="rect"/>
              <a:noFill/>
            </p:spPr>
          </p:pic>
          <p:pic>
            <p:nvPicPr>
              <p:cNvPr id="1006" name="그림 25" descr="C:/Users/user/AppData/Roaming/PolarisOffice/ETemp/16148_22456016/fImage1407436484604.png"/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10" t="1303" r="85817" b="4172"/>
              <a:stretch>
                <a:fillRect/>
              </a:stretch>
            </p:blipFill>
            <p:spPr>
              <a:xfrm rot="0">
                <a:off x="6458585" y="3567430"/>
                <a:ext cx="2635250" cy="5808980"/>
              </a:xfrm>
              <a:prstGeom prst="rect"/>
              <a:noFill/>
            </p:spPr>
          </p:pic>
        </p:grpSp>
        <p:sp>
          <p:nvSpPr>
            <p:cNvPr id="1007" name="도형 27"/>
            <p:cNvSpPr>
              <a:spLocks/>
            </p:cNvSpPr>
            <p:nvPr/>
          </p:nvSpPr>
          <p:spPr>
            <a:xfrm rot="0">
              <a:off x="10568305" y="7074535"/>
              <a:ext cx="1047750" cy="595630"/>
            </a:xfrm>
            <a:prstGeom prst="ellipse"/>
            <a:noFill/>
            <a:ln w="57150" cap="flat" cmpd="sng">
              <a:solidFill>
                <a:srgbClr val="FF0000">
                  <a:alpha val="100000"/>
                </a:srgbClr>
              </a:solidFill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vert="horz" anchor="ctr">
              <a:noAutofit/>
            </a:bodyPr>
            <a:lstStyle/>
            <a:p>
              <a:pPr marL="0" indent="0" rtl="0" algn="ctr" defTabSz="914400" eaLnBrk="1" latinLnBrk="1" hangingPunct="1"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 name="Slide 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769100" y="7543165"/>
            <a:ext cx="9025890" cy="2067560"/>
            <a:chOff x="6769100" y="7543165"/>
            <a:chExt cx="9025890" cy="206756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69100" y="7543165"/>
              <a:ext cx="9025890" cy="206756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114550" y="2975610"/>
            <a:ext cx="9025890" cy="3255010"/>
            <a:chOff x="2114550" y="2975610"/>
            <a:chExt cx="9025890" cy="325501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14550" y="2975610"/>
              <a:ext cx="9025890" cy="325501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39470" y="189865"/>
            <a:ext cx="5337810" cy="237807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06500" y="1487170"/>
            <a:ext cx="15872460" cy="123190"/>
            <a:chOff x="1206500" y="1487170"/>
            <a:chExt cx="15872460" cy="12319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06500" y="1487170"/>
              <a:ext cx="15872460" cy="123190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971665" y="7557135"/>
            <a:ext cx="7932420" cy="217995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085975" y="3103245"/>
            <a:ext cx="9159240" cy="286258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206500" y="1814830"/>
            <a:ext cx="984250" cy="1122045"/>
            <a:chOff x="1206500" y="1814830"/>
            <a:chExt cx="984250" cy="112204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06500" y="1814830"/>
              <a:ext cx="984250" cy="112204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861050" y="6363970"/>
            <a:ext cx="984250" cy="1122045"/>
            <a:chOff x="5861050" y="6363970"/>
            <a:chExt cx="984250" cy="112204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861050" y="6363970"/>
              <a:ext cx="984250" cy="1122045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141855" y="1765935"/>
            <a:ext cx="2000250" cy="1892300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780530" y="6305550"/>
            <a:ext cx="2519680" cy="18827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 name="Slide 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732500" cy="12610465"/>
            <a:chOff x="0" y="0"/>
            <a:chExt cx="18732500" cy="1261046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732500" cy="1261046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27050" y="1344295"/>
            <a:ext cx="19999325" cy="9880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 name="Slide 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60425" y="210185"/>
            <a:ext cx="13957300" cy="222377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06500" y="1487170"/>
            <a:ext cx="15872460" cy="123190"/>
            <a:chOff x="1206500" y="1487170"/>
            <a:chExt cx="15872460" cy="12319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06500" y="1487170"/>
              <a:ext cx="15872460" cy="1231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049270" y="2082165"/>
            <a:ext cx="12187555" cy="5233035"/>
            <a:chOff x="3049270" y="2082165"/>
            <a:chExt cx="12187555" cy="523303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49270" y="2082165"/>
              <a:ext cx="12187555" cy="5233035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98120" y="7378700"/>
            <a:ext cx="18112740" cy="282130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932420" y="7232015"/>
            <a:ext cx="1278255" cy="1278255"/>
            <a:chOff x="7932420" y="7232015"/>
            <a:chExt cx="1278255" cy="127825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3500000">
              <a:off x="7932420" y="7232015"/>
              <a:ext cx="1278255" cy="127825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874010" y="8117205"/>
            <a:ext cx="2959100" cy="1099820"/>
            <a:chOff x="2874010" y="8117205"/>
            <a:chExt cx="2959100" cy="109982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1820000">
              <a:off x="2874010" y="8117205"/>
              <a:ext cx="2959100" cy="109982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510280" y="8949055"/>
            <a:ext cx="2959100" cy="1099820"/>
            <a:chOff x="3510280" y="8949055"/>
            <a:chExt cx="2959100" cy="109982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1580000">
              <a:off x="3510280" y="8949055"/>
              <a:ext cx="2959100" cy="109982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249025" y="7989570"/>
            <a:ext cx="1278255" cy="1278255"/>
            <a:chOff x="11249025" y="7989570"/>
            <a:chExt cx="1278255" cy="127825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13500000">
              <a:off x="11249025" y="7989570"/>
              <a:ext cx="1278255" cy="127825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91565" y="8790305"/>
            <a:ext cx="1278255" cy="1278255"/>
            <a:chOff x="1091565" y="8790305"/>
            <a:chExt cx="1278255" cy="1278255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13500000">
              <a:off x="1091565" y="8790305"/>
              <a:ext cx="1278255" cy="1278255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588125" y="1356360"/>
            <a:ext cx="5140960" cy="12306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 name="Slide 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60425" y="210185"/>
            <a:ext cx="13957300" cy="222377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06500" y="1487170"/>
            <a:ext cx="15872460" cy="123190"/>
            <a:chOff x="1206500" y="1487170"/>
            <a:chExt cx="15872460" cy="12319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06500" y="1487170"/>
              <a:ext cx="15872460" cy="1231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049270" y="2082165"/>
            <a:ext cx="12187555" cy="5233035"/>
            <a:chOff x="3049270" y="2082165"/>
            <a:chExt cx="12187555" cy="523303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49270" y="2082165"/>
              <a:ext cx="12187555" cy="5233035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804545" y="7378700"/>
            <a:ext cx="19110325" cy="282130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932420" y="7232015"/>
            <a:ext cx="1278255" cy="1278255"/>
            <a:chOff x="7932420" y="7232015"/>
            <a:chExt cx="1278255" cy="127825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3500000">
              <a:off x="7932420" y="7232015"/>
              <a:ext cx="1278255" cy="127825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066290" y="8885555"/>
            <a:ext cx="2959100" cy="1099820"/>
            <a:chOff x="2066290" y="8885555"/>
            <a:chExt cx="2959100" cy="109982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1580000">
              <a:off x="2066290" y="8885555"/>
              <a:ext cx="2959100" cy="109982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422255" y="7884795"/>
            <a:ext cx="1487170" cy="1487170"/>
            <a:chOff x="10422255" y="7884795"/>
            <a:chExt cx="1487170" cy="148717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3500000">
              <a:off x="10422255" y="7884795"/>
              <a:ext cx="1487170" cy="148717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175760" y="7990840"/>
            <a:ext cx="1278255" cy="1278255"/>
            <a:chOff x="4175760" y="7990840"/>
            <a:chExt cx="1278255" cy="127825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13500000">
              <a:off x="4175760" y="7990840"/>
              <a:ext cx="1278255" cy="127825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197475" y="8867140"/>
            <a:ext cx="2959100" cy="1099820"/>
            <a:chOff x="5197475" y="8867140"/>
            <a:chExt cx="2959100" cy="1099820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11580000">
              <a:off x="5197475" y="8867140"/>
              <a:ext cx="2959100" cy="109982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40105" y="143510"/>
            <a:ext cx="6954520" cy="242379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06500" y="1487170"/>
            <a:ext cx="15872460" cy="123190"/>
            <a:chOff x="1206500" y="1487170"/>
            <a:chExt cx="15872460" cy="12319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06500" y="1487170"/>
              <a:ext cx="15872460" cy="1231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08025" y="2359660"/>
            <a:ext cx="3548380" cy="1530985"/>
            <a:chOff x="708025" y="2359660"/>
            <a:chExt cx="3548380" cy="1530985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425575" y="2359660"/>
              <a:ext cx="1266190" cy="1266190"/>
              <a:chOff x="1425575" y="2359660"/>
              <a:chExt cx="1266190" cy="1266190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425575" y="2359660"/>
                <a:ext cx="1266190" cy="1266190"/>
              </a:xfrm>
              <a:prstGeom prst="rect">
                <a:avLst/>
              </a:prstGeom>
            </p:spPr>
          </p:pic>
        </p:grpSp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672465" y="2783205"/>
              <a:ext cx="5319395" cy="104203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08025" y="5172710"/>
            <a:ext cx="3548380" cy="1530985"/>
            <a:chOff x="708025" y="5172710"/>
            <a:chExt cx="3548380" cy="1530985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425575" y="5172710"/>
              <a:ext cx="1266190" cy="1266190"/>
              <a:chOff x="1425575" y="5172710"/>
              <a:chExt cx="1266190" cy="1266190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425575" y="5172710"/>
                <a:ext cx="1266190" cy="1266190"/>
              </a:xfrm>
              <a:prstGeom prst="rect">
                <a:avLst/>
              </a:prstGeom>
            </p:spPr>
          </p:pic>
        </p:grpSp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668020" y="5600065"/>
              <a:ext cx="5294630" cy="104076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08025" y="7985125"/>
            <a:ext cx="3548380" cy="1530985"/>
            <a:chOff x="708025" y="7985125"/>
            <a:chExt cx="3548380" cy="1530985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425575" y="7985125"/>
              <a:ext cx="1266190" cy="1266190"/>
              <a:chOff x="1425575" y="7985125"/>
              <a:chExt cx="1266190" cy="1266190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425575" y="7985125"/>
                <a:ext cx="1266190" cy="1266190"/>
              </a:xfrm>
              <a:prstGeom prst="rect">
                <a:avLst/>
              </a:prstGeom>
            </p:spPr>
          </p:pic>
        </p:grpSp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666750" y="8408670"/>
              <a:ext cx="5296535" cy="104013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4838065" y="2167890"/>
            <a:ext cx="10965180" cy="1886585"/>
            <a:chOff x="4838065" y="2167890"/>
            <a:chExt cx="10965180" cy="1886585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838065" y="2167890"/>
              <a:ext cx="10965180" cy="188658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4838065" y="4980305"/>
            <a:ext cx="10965180" cy="1886585"/>
            <a:chOff x="4838065" y="4980305"/>
            <a:chExt cx="10965180" cy="1886585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838065" y="4980305"/>
              <a:ext cx="10965180" cy="188658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4838065" y="7792720"/>
            <a:ext cx="10965180" cy="1886585"/>
            <a:chOff x="4838065" y="7792720"/>
            <a:chExt cx="10965180" cy="1886585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838065" y="7792720"/>
              <a:ext cx="10965180" cy="1886585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612630" y="1283970"/>
            <a:ext cx="1820545" cy="1511935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3037205" y="2056765"/>
            <a:ext cx="13037820" cy="2346960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3515360" y="5137785"/>
            <a:ext cx="12364720" cy="1840230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4982845" y="8117205"/>
            <a:ext cx="10972800" cy="14751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 name="Slide 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60095" y="220345"/>
            <a:ext cx="17731740" cy="220281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06500" y="1487170"/>
            <a:ext cx="15872460" cy="123190"/>
            <a:chOff x="1206500" y="1487170"/>
            <a:chExt cx="15872460" cy="12319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06500" y="1487170"/>
              <a:ext cx="15872460" cy="1231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049270" y="2082165"/>
            <a:ext cx="12187555" cy="5233035"/>
            <a:chOff x="3049270" y="2082165"/>
            <a:chExt cx="12187555" cy="523303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49270" y="2082165"/>
              <a:ext cx="12187555" cy="5233035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804545" y="7378700"/>
            <a:ext cx="19110325" cy="282130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932420" y="7232015"/>
            <a:ext cx="1278255" cy="1278255"/>
            <a:chOff x="7932420" y="7232015"/>
            <a:chExt cx="1278255" cy="127825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3500000">
              <a:off x="7932420" y="7232015"/>
              <a:ext cx="1278255" cy="127825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066290" y="8885555"/>
            <a:ext cx="2959100" cy="1099820"/>
            <a:chOff x="2066290" y="8885555"/>
            <a:chExt cx="2959100" cy="109982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1580000">
              <a:off x="2066290" y="8885555"/>
              <a:ext cx="2959100" cy="109982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422255" y="7884795"/>
            <a:ext cx="1487170" cy="1487170"/>
            <a:chOff x="10422255" y="7884795"/>
            <a:chExt cx="1487170" cy="148717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3500000">
              <a:off x="10422255" y="7884795"/>
              <a:ext cx="1487170" cy="148717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175760" y="7990840"/>
            <a:ext cx="1278255" cy="1278255"/>
            <a:chOff x="4175760" y="7990840"/>
            <a:chExt cx="1278255" cy="127825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13500000">
              <a:off x="4175760" y="7990840"/>
              <a:ext cx="1278255" cy="127825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197475" y="8867140"/>
            <a:ext cx="2959100" cy="1099820"/>
            <a:chOff x="5197475" y="8867140"/>
            <a:chExt cx="2959100" cy="1099820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11580000">
              <a:off x="5197475" y="8867140"/>
              <a:ext cx="2959100" cy="109982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0" y="0"/>
            <a:ext cx="18627090" cy="10404475"/>
            <a:chOff x="0" y="0"/>
            <a:chExt cx="18627090" cy="10404475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0" y="0"/>
              <a:ext cx="18627090" cy="10404475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82245" y="1471295"/>
            <a:ext cx="18169255" cy="70516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 name="Slide 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732500" cy="12610465"/>
            <a:chOff x="0" y="0"/>
            <a:chExt cx="18732500" cy="1261046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732500" cy="1261046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0820" y="-1236980"/>
            <a:ext cx="20606385" cy="152819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 name="Slide 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93115" y="189865"/>
            <a:ext cx="5455285" cy="236982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06500" y="1487170"/>
            <a:ext cx="15872460" cy="123190"/>
            <a:chOff x="1206500" y="1487170"/>
            <a:chExt cx="15872460" cy="12319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06500" y="1487170"/>
              <a:ext cx="15872460" cy="1231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06500" y="4844415"/>
            <a:ext cx="3548380" cy="1530985"/>
            <a:chOff x="1206500" y="4844415"/>
            <a:chExt cx="3548380" cy="1530985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924050" y="4844415"/>
              <a:ext cx="1266190" cy="1266190"/>
              <a:chOff x="1924050" y="4844415"/>
              <a:chExt cx="1266190" cy="1266190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924050" y="4844415"/>
                <a:ext cx="1266190" cy="1266190"/>
              </a:xfrm>
              <a:prstGeom prst="rect">
                <a:avLst/>
              </a:prstGeom>
            </p:spPr>
          </p:pic>
        </p:grpSp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73990" y="5267325"/>
              <a:ext cx="5319395" cy="104203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838065" y="2167890"/>
            <a:ext cx="10965180" cy="6489065"/>
            <a:chOff x="4838065" y="2167890"/>
            <a:chExt cx="10965180" cy="648906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838065" y="2167890"/>
              <a:ext cx="10965180" cy="6489065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633595" y="2170430"/>
            <a:ext cx="11493500" cy="67259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 name="Slide 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93115" y="189865"/>
            <a:ext cx="5455285" cy="236982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06500" y="1487170"/>
            <a:ext cx="15872460" cy="123190"/>
            <a:chOff x="1206500" y="1487170"/>
            <a:chExt cx="15872460" cy="12319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06500" y="1487170"/>
              <a:ext cx="15872460" cy="1231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10235" y="4769485"/>
            <a:ext cx="3548380" cy="1530985"/>
            <a:chOff x="610235" y="4769485"/>
            <a:chExt cx="3548380" cy="1530985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327785" y="4769485"/>
              <a:ext cx="1266190" cy="1266190"/>
              <a:chOff x="1327785" y="4769485"/>
              <a:chExt cx="1266190" cy="1266190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327785" y="4769485"/>
                <a:ext cx="1266190" cy="1266190"/>
              </a:xfrm>
              <a:prstGeom prst="rect">
                <a:avLst/>
              </a:prstGeom>
            </p:spPr>
          </p:pic>
        </p:grpSp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765810" y="5196840"/>
              <a:ext cx="5294630" cy="104076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832860" y="1958340"/>
            <a:ext cx="13246100" cy="7153275"/>
            <a:chOff x="3832860" y="1958340"/>
            <a:chExt cx="13246100" cy="715327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832860" y="1958340"/>
              <a:ext cx="13246100" cy="7153275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951605" y="1921510"/>
            <a:ext cx="13282930" cy="74682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 name="Slide 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93115" y="189865"/>
            <a:ext cx="5455285" cy="236982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06500" y="1487170"/>
            <a:ext cx="15872460" cy="123190"/>
            <a:chOff x="1206500" y="1487170"/>
            <a:chExt cx="15872460" cy="12319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06500" y="1487170"/>
              <a:ext cx="15872460" cy="1231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58850" y="4348480"/>
            <a:ext cx="3548380" cy="1530985"/>
            <a:chOff x="958850" y="4348480"/>
            <a:chExt cx="3548380" cy="1530985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676400" y="4348480"/>
              <a:ext cx="1266190" cy="1266190"/>
              <a:chOff x="1676400" y="4348480"/>
              <a:chExt cx="1266190" cy="1266190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76400" y="4348480"/>
                <a:ext cx="1266190" cy="1266190"/>
              </a:xfrm>
              <a:prstGeom prst="rect">
                <a:avLst/>
              </a:prstGeom>
            </p:spPr>
          </p:pic>
        </p:grpSp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415925" y="4772025"/>
              <a:ext cx="5296535" cy="104013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151630" y="2723515"/>
            <a:ext cx="12934315" cy="4780915"/>
            <a:chOff x="4151630" y="2723515"/>
            <a:chExt cx="12934315" cy="478091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151630" y="2723515"/>
              <a:ext cx="12934315" cy="4780915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51460" y="2880360"/>
            <a:ext cx="19069050" cy="47199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 name="Slide 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3795395" y="-5076190"/>
            <a:ext cx="19571335" cy="2186622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3072765" y="-6275070"/>
            <a:ext cx="25201880" cy="28055570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220835" y="-4959350"/>
            <a:ext cx="16929100" cy="21627465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267815" y="8089265"/>
            <a:ext cx="3383280" cy="173291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06500" y="9024620"/>
            <a:ext cx="15872460" cy="123190"/>
            <a:chOff x="1206500" y="9024620"/>
            <a:chExt cx="15872460" cy="12319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06500" y="9024620"/>
              <a:ext cx="15872460" cy="12319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732500" cy="12610465"/>
            <a:chOff x="0" y="0"/>
            <a:chExt cx="18732500" cy="1261046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732500" cy="1261046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602355" y="900430"/>
            <a:ext cx="12733655" cy="730567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089910" y="2809875"/>
            <a:ext cx="14942820" cy="93579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343380" y="2691765"/>
            <a:ext cx="1853565" cy="4197350"/>
            <a:chOff x="14343380" y="2691765"/>
            <a:chExt cx="1853565" cy="419735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343380" y="2691765"/>
              <a:ext cx="1853565" cy="419735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600690" y="767715"/>
            <a:ext cx="3141980" cy="4197350"/>
            <a:chOff x="10600690" y="767715"/>
            <a:chExt cx="3141980" cy="419735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600690" y="767715"/>
              <a:ext cx="3141980" cy="419735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855710" y="6246495"/>
            <a:ext cx="7134860" cy="4197350"/>
            <a:chOff x="8855710" y="6246495"/>
            <a:chExt cx="7134860" cy="419735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855710" y="6246495"/>
              <a:ext cx="7134860" cy="4197350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00100" y="160020"/>
            <a:ext cx="3981450" cy="237299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206500" y="1487170"/>
            <a:ext cx="15872460" cy="123190"/>
            <a:chOff x="1206500" y="1487170"/>
            <a:chExt cx="15872460" cy="12319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06500" y="1487170"/>
              <a:ext cx="15872460" cy="123190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032240" y="7422515"/>
            <a:ext cx="7519670" cy="2344420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607560" y="2115185"/>
            <a:ext cx="9617075" cy="1934210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778635" y="4039870"/>
            <a:ext cx="14947900" cy="193357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4726940" y="6819265"/>
            <a:ext cx="2609215" cy="2614930"/>
            <a:chOff x="4726940" y="6819265"/>
            <a:chExt cx="2609215" cy="2614930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4726940" y="6819265"/>
              <a:ext cx="2609215" cy="2609215"/>
              <a:chOff x="4726940" y="6819265"/>
              <a:chExt cx="2609215" cy="2609215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4726940" y="6819265"/>
                <a:ext cx="2609215" cy="2609215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5008245" y="8852535"/>
              <a:ext cx="2047240" cy="575945"/>
              <a:chOff x="5008245" y="8852535"/>
              <a:chExt cx="2047240" cy="575945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5008245" y="8852535"/>
                <a:ext cx="2047240" cy="575945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7451090" y="7757795"/>
            <a:ext cx="1174750" cy="1174750"/>
            <a:chOff x="7451090" y="7757795"/>
            <a:chExt cx="1174750" cy="1174750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5400000">
              <a:off x="7451090" y="7757795"/>
              <a:ext cx="1174750" cy="117475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211570" y="7491730"/>
            <a:ext cx="275590" cy="426720"/>
            <a:chOff x="6211570" y="7491730"/>
            <a:chExt cx="275590" cy="426720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211570" y="7491730"/>
              <a:ext cx="275590" cy="42672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337550" y="368300"/>
            <a:ext cx="1610360" cy="1610360"/>
            <a:chOff x="8337550" y="368300"/>
            <a:chExt cx="1610360" cy="161036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37550" y="368300"/>
              <a:ext cx="1610360" cy="161036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2101215" y="3602990"/>
            <a:ext cx="21616035" cy="406146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652895" y="1343025"/>
            <a:ext cx="5034915" cy="25126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732500" cy="12610465"/>
            <a:chOff x="0" y="0"/>
            <a:chExt cx="18732500" cy="1261046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732500" cy="1261046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11530" y="2013585"/>
            <a:ext cx="16662400" cy="6258560"/>
            <a:chOff x="811530" y="2013585"/>
            <a:chExt cx="16662400" cy="62585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56210" y="625475"/>
              <a:ext cx="20172045" cy="7317740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695325" y="2692400"/>
              <a:ext cx="22244685" cy="935990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27405" y="189865"/>
            <a:ext cx="3968750" cy="237807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06500" y="1487170"/>
            <a:ext cx="15872460" cy="123190"/>
            <a:chOff x="1206500" y="1487170"/>
            <a:chExt cx="15872460" cy="12319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06500" y="1487170"/>
              <a:ext cx="15872460" cy="1231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06500" y="3834130"/>
            <a:ext cx="4668520" cy="4150995"/>
            <a:chOff x="1206500" y="3834130"/>
            <a:chExt cx="4668520" cy="415099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06500" y="3834130"/>
              <a:ext cx="4668520" cy="415099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808470" y="3834130"/>
            <a:ext cx="4668520" cy="4150995"/>
            <a:chOff x="6808470" y="3834130"/>
            <a:chExt cx="4668520" cy="415099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808470" y="3834130"/>
              <a:ext cx="4668520" cy="415099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428855" y="3834130"/>
            <a:ext cx="4668520" cy="4150995"/>
            <a:chOff x="12428855" y="3834130"/>
            <a:chExt cx="4668520" cy="415099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428855" y="3834130"/>
              <a:ext cx="4668520" cy="4150995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003425" y="3448685"/>
            <a:ext cx="3407410" cy="1972310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860665" y="3487420"/>
            <a:ext cx="3024505" cy="1878965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963650" y="3487420"/>
            <a:ext cx="2014855" cy="1811655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745480" y="4538980"/>
            <a:ext cx="6414770" cy="3829685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024870" y="5191760"/>
            <a:ext cx="6802120" cy="1977390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-1292225" y="5177155"/>
            <a:ext cx="7939405" cy="18110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Polaris Office Slide</Application>
  <AppVersion>12.000</AppVersion>
  <Characters>0</Characters>
  <CharactersWithSpaces>0</CharactersWithSpaces>
  <Company>officegen</Company>
  <DocSecurity>0</DocSecurity>
  <HyperlinksChanged>false</HyperlinksChanged>
  <Lines>0</Lines>
  <LinksUpToDate>false</LinksUpToDate>
  <Pages>45</Pages>
  <Paragraphs>0</Paragraphs>
  <Words>0</Words>
  <TotalTime>0</TotalTime>
  <MMClips>0</MMClips>
  <ScaleCrop>false</ScaleCrop>
  <HeadingPairs>
    <vt:vector size="2" baseType="variant">
      <vt:variant>
        <vt:lpstr>Title</vt:lpstr>
      </vt:variant>
      <vt:variant>
        <vt:i4>1</vt:i4>
      </vt:variant>
    </vt:vector>
  </HeadingPairs>
  <TitlesOfParts>
    <vt:vector size="1" baseType="lpstr">
      <vt:lpstr>Title text</vt:lpstr>
    </vt:vector>
  </TitlesOfParts>
  <SharedDoc>false</SharedDoc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3</cp:revision>
  <dc:creator>officegen</dc:creator>
  <cp:lastModifiedBy>wjsrktks</cp:lastModifiedBy>
  <cp:version>9.104.165.50235</cp:version>
  <dcterms:modified xsi:type="dcterms:W3CDTF">2023-06-22T12:13:52Z</dcterms:modified>
</cp:coreProperties>
</file>